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1" r:id="rId5"/>
    <p:sldId id="272" r:id="rId6"/>
    <p:sldId id="273" r:id="rId7"/>
    <p:sldId id="274" r:id="rId8"/>
    <p:sldId id="260" r:id="rId9"/>
    <p:sldId id="268" r:id="rId10"/>
    <p:sldId id="269" r:id="rId11"/>
    <p:sldId id="270" r:id="rId12"/>
    <p:sldId id="261" r:id="rId13"/>
    <p:sldId id="26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75576-162D-479D-931C-0218F6C3B38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4F2DB0-6306-4DFC-840D-B74C8F0573C1}">
      <dgm:prSet/>
      <dgm:spPr/>
      <dgm:t>
        <a:bodyPr/>
        <a:lstStyle/>
        <a:p>
          <a:r>
            <a:rPr lang="en-US"/>
            <a:t>Dynamically allocating budget across ad platforms and creatives to maximize return on ad spend (ROAS) involves constantly adjusting where and how money is spent based on performance data. Different platforms—such as Google, Meta, and TikTok—have unique strengths and audience behaviors, meaning the same budget or creative might perform very differently on each. The challenge lies in finding the right balance: identifying which platform and which creative asset are delivering the best results at any given time.</a:t>
          </a:r>
        </a:p>
      </dgm:t>
    </dgm:pt>
    <dgm:pt modelId="{D6B39596-5F23-443D-9B99-C930B025BE27}" type="parTrans" cxnId="{193E5C73-3A0D-4636-901B-10647EE4C6D0}">
      <dgm:prSet/>
      <dgm:spPr/>
      <dgm:t>
        <a:bodyPr/>
        <a:lstStyle/>
        <a:p>
          <a:endParaRPr lang="en-US"/>
        </a:p>
      </dgm:t>
    </dgm:pt>
    <dgm:pt modelId="{488BCA00-90E2-4DDC-B394-17CE864996A1}" type="sibTrans" cxnId="{193E5C73-3A0D-4636-901B-10647EE4C6D0}">
      <dgm:prSet/>
      <dgm:spPr/>
      <dgm:t>
        <a:bodyPr/>
        <a:lstStyle/>
        <a:p>
          <a:endParaRPr lang="en-US"/>
        </a:p>
      </dgm:t>
    </dgm:pt>
    <dgm:pt modelId="{AEEF0846-5C4E-444B-9406-EBD8827B1111}">
      <dgm:prSet/>
      <dgm:spPr/>
      <dgm:t>
        <a:bodyPr/>
        <a:lstStyle/>
        <a:p>
          <a:r>
            <a:rPr lang="en-US"/>
            <a:t>To tackle this, marketers use data-driven attribution models and real-time performance tracking. By collecting performance metrics like ROAS, cost-per-acquisition (CPA), and engagement rates, brands can build optimization systems that automatically reallocate budgets toward high-performing channels and creatives. Technologies like machine learning, multi-armed bandits, or rules-based algorithms can help predict outcomes and recommend where to shift spend dynamically.</a:t>
          </a:r>
        </a:p>
      </dgm:t>
    </dgm:pt>
    <dgm:pt modelId="{EC277D63-8159-41DF-91CC-9BDD876B5579}" type="parTrans" cxnId="{1DF0D2E8-D6A7-45EC-92E4-08DBB9EB4C42}">
      <dgm:prSet/>
      <dgm:spPr/>
      <dgm:t>
        <a:bodyPr/>
        <a:lstStyle/>
        <a:p>
          <a:endParaRPr lang="en-US"/>
        </a:p>
      </dgm:t>
    </dgm:pt>
    <dgm:pt modelId="{75E4EEB4-AE9D-428B-9FFB-C20C1502327B}" type="sibTrans" cxnId="{1DF0D2E8-D6A7-45EC-92E4-08DBB9EB4C42}">
      <dgm:prSet/>
      <dgm:spPr/>
      <dgm:t>
        <a:bodyPr/>
        <a:lstStyle/>
        <a:p>
          <a:endParaRPr lang="en-US"/>
        </a:p>
      </dgm:t>
    </dgm:pt>
    <dgm:pt modelId="{E386C9F2-A715-4F08-BE76-70535B1CA132}">
      <dgm:prSet/>
      <dgm:spPr/>
      <dgm:t>
        <a:bodyPr/>
        <a:lstStyle/>
        <a:p>
          <a:r>
            <a:rPr lang="en-US"/>
            <a:t>Ultimately, the goal is to create a continuous feedback loop that monitors performance, tests new creatives, and reallocates budget frequently to maximize returns. Tools like Google Performance Max or Meta Advantage+, combined with custom analytics dashboards or AI-powered optimization platforms, make it possible to automate much of this process. The result is a smarter, more agile ad strategy that adjusts in real time to changing consumer behavior and market conditions.</a:t>
          </a:r>
        </a:p>
      </dgm:t>
    </dgm:pt>
    <dgm:pt modelId="{3361ED8F-533E-432B-9128-B4FE85680B09}" type="parTrans" cxnId="{28CA0C85-A6EA-44DF-8814-9718750BAEFD}">
      <dgm:prSet/>
      <dgm:spPr/>
      <dgm:t>
        <a:bodyPr/>
        <a:lstStyle/>
        <a:p>
          <a:endParaRPr lang="en-US"/>
        </a:p>
      </dgm:t>
    </dgm:pt>
    <dgm:pt modelId="{67E7ECA3-F50B-4C2E-8A53-0468989FC68C}" type="sibTrans" cxnId="{28CA0C85-A6EA-44DF-8814-9718750BAEFD}">
      <dgm:prSet/>
      <dgm:spPr/>
      <dgm:t>
        <a:bodyPr/>
        <a:lstStyle/>
        <a:p>
          <a:endParaRPr lang="en-US"/>
        </a:p>
      </dgm:t>
    </dgm:pt>
    <dgm:pt modelId="{F8082986-BFF2-4293-AE4D-51FA766FD272}" type="pres">
      <dgm:prSet presAssocID="{70E75576-162D-479D-931C-0218F6C3B387}" presName="root" presStyleCnt="0">
        <dgm:presLayoutVars>
          <dgm:dir/>
          <dgm:resizeHandles val="exact"/>
        </dgm:presLayoutVars>
      </dgm:prSet>
      <dgm:spPr/>
    </dgm:pt>
    <dgm:pt modelId="{D3947C2D-D056-4B91-AACA-B51FC996F178}" type="pres">
      <dgm:prSet presAssocID="{FF4F2DB0-6306-4DFC-840D-B74C8F0573C1}" presName="compNode" presStyleCnt="0"/>
      <dgm:spPr/>
    </dgm:pt>
    <dgm:pt modelId="{D9DDD1EF-5B26-4923-B2FB-7625B29A88D1}" type="pres">
      <dgm:prSet presAssocID="{FF4F2DB0-6306-4DFC-840D-B74C8F0573C1}" presName="bgRect" presStyleLbl="bgShp" presStyleIdx="0" presStyleCnt="3"/>
      <dgm:spPr/>
    </dgm:pt>
    <dgm:pt modelId="{B0B9D12A-6FB3-49B7-ABD9-A33E513B99CB}" type="pres">
      <dgm:prSet presAssocID="{FF4F2DB0-6306-4DFC-840D-B74C8F0573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639E42D-39E0-47FB-B553-237FB78C0169}" type="pres">
      <dgm:prSet presAssocID="{FF4F2DB0-6306-4DFC-840D-B74C8F0573C1}" presName="spaceRect" presStyleCnt="0"/>
      <dgm:spPr/>
    </dgm:pt>
    <dgm:pt modelId="{F3ABB11D-C3DF-4721-B96B-4C826E2CDCA7}" type="pres">
      <dgm:prSet presAssocID="{FF4F2DB0-6306-4DFC-840D-B74C8F0573C1}" presName="parTx" presStyleLbl="revTx" presStyleIdx="0" presStyleCnt="3">
        <dgm:presLayoutVars>
          <dgm:chMax val="0"/>
          <dgm:chPref val="0"/>
        </dgm:presLayoutVars>
      </dgm:prSet>
      <dgm:spPr/>
    </dgm:pt>
    <dgm:pt modelId="{07F91D8B-20DD-4BDA-AC6F-0EC4A79B3BCD}" type="pres">
      <dgm:prSet presAssocID="{488BCA00-90E2-4DDC-B394-17CE864996A1}" presName="sibTrans" presStyleCnt="0"/>
      <dgm:spPr/>
    </dgm:pt>
    <dgm:pt modelId="{BEA9F871-8E42-43E2-8DA8-4E5F14FDA79D}" type="pres">
      <dgm:prSet presAssocID="{AEEF0846-5C4E-444B-9406-EBD8827B1111}" presName="compNode" presStyleCnt="0"/>
      <dgm:spPr/>
    </dgm:pt>
    <dgm:pt modelId="{D406F327-BB6C-45F3-A3A9-4692F4263DD5}" type="pres">
      <dgm:prSet presAssocID="{AEEF0846-5C4E-444B-9406-EBD8827B1111}" presName="bgRect" presStyleLbl="bgShp" presStyleIdx="1" presStyleCnt="3"/>
      <dgm:spPr/>
    </dgm:pt>
    <dgm:pt modelId="{F0DF6EE7-E9D6-441B-B470-741E733F8277}" type="pres">
      <dgm:prSet presAssocID="{AEEF0846-5C4E-444B-9406-EBD8827B1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8870370A-82DE-4730-BBFE-4AC9A9724B83}" type="pres">
      <dgm:prSet presAssocID="{AEEF0846-5C4E-444B-9406-EBD8827B1111}" presName="spaceRect" presStyleCnt="0"/>
      <dgm:spPr/>
    </dgm:pt>
    <dgm:pt modelId="{75EA98EC-51A6-4486-955A-C69B2A79925D}" type="pres">
      <dgm:prSet presAssocID="{AEEF0846-5C4E-444B-9406-EBD8827B1111}" presName="parTx" presStyleLbl="revTx" presStyleIdx="1" presStyleCnt="3">
        <dgm:presLayoutVars>
          <dgm:chMax val="0"/>
          <dgm:chPref val="0"/>
        </dgm:presLayoutVars>
      </dgm:prSet>
      <dgm:spPr/>
    </dgm:pt>
    <dgm:pt modelId="{4D791C25-BB65-4B34-83C6-ED072B5FF536}" type="pres">
      <dgm:prSet presAssocID="{75E4EEB4-AE9D-428B-9FFB-C20C1502327B}" presName="sibTrans" presStyleCnt="0"/>
      <dgm:spPr/>
    </dgm:pt>
    <dgm:pt modelId="{AF65AFB1-DE2D-4A10-923C-FD8780A36799}" type="pres">
      <dgm:prSet presAssocID="{E386C9F2-A715-4F08-BE76-70535B1CA132}" presName="compNode" presStyleCnt="0"/>
      <dgm:spPr/>
    </dgm:pt>
    <dgm:pt modelId="{1E794111-F22C-4132-8D1E-2D662B36B502}" type="pres">
      <dgm:prSet presAssocID="{E386C9F2-A715-4F08-BE76-70535B1CA132}" presName="bgRect" presStyleLbl="bgShp" presStyleIdx="2" presStyleCnt="3"/>
      <dgm:spPr/>
    </dgm:pt>
    <dgm:pt modelId="{84F4FC7F-EF21-491F-AE3D-B2F3B80AD889}" type="pres">
      <dgm:prSet presAssocID="{E386C9F2-A715-4F08-BE76-70535B1CA1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E10EA453-BF82-4852-8FE2-E326AE564669}" type="pres">
      <dgm:prSet presAssocID="{E386C9F2-A715-4F08-BE76-70535B1CA132}" presName="spaceRect" presStyleCnt="0"/>
      <dgm:spPr/>
    </dgm:pt>
    <dgm:pt modelId="{9F795E30-B48B-45A8-972B-7523DE3DD926}" type="pres">
      <dgm:prSet presAssocID="{E386C9F2-A715-4F08-BE76-70535B1CA132}" presName="parTx" presStyleLbl="revTx" presStyleIdx="2" presStyleCnt="3">
        <dgm:presLayoutVars>
          <dgm:chMax val="0"/>
          <dgm:chPref val="0"/>
        </dgm:presLayoutVars>
      </dgm:prSet>
      <dgm:spPr/>
    </dgm:pt>
  </dgm:ptLst>
  <dgm:cxnLst>
    <dgm:cxn modelId="{FA5FF31E-03C1-4AE1-A716-8A403576D614}" type="presOf" srcId="{70E75576-162D-479D-931C-0218F6C3B387}" destId="{F8082986-BFF2-4293-AE4D-51FA766FD272}" srcOrd="0" destOrd="0" presId="urn:microsoft.com/office/officeart/2018/2/layout/IconVerticalSolidList"/>
    <dgm:cxn modelId="{1C4A4E3B-9EA9-40E0-AB41-29FA4BDF6BED}" type="presOf" srcId="{E386C9F2-A715-4F08-BE76-70535B1CA132}" destId="{9F795E30-B48B-45A8-972B-7523DE3DD926}" srcOrd="0" destOrd="0" presId="urn:microsoft.com/office/officeart/2018/2/layout/IconVerticalSolidList"/>
    <dgm:cxn modelId="{193E5C73-3A0D-4636-901B-10647EE4C6D0}" srcId="{70E75576-162D-479D-931C-0218F6C3B387}" destId="{FF4F2DB0-6306-4DFC-840D-B74C8F0573C1}" srcOrd="0" destOrd="0" parTransId="{D6B39596-5F23-443D-9B99-C930B025BE27}" sibTransId="{488BCA00-90E2-4DDC-B394-17CE864996A1}"/>
    <dgm:cxn modelId="{28CA0C85-A6EA-44DF-8814-9718750BAEFD}" srcId="{70E75576-162D-479D-931C-0218F6C3B387}" destId="{E386C9F2-A715-4F08-BE76-70535B1CA132}" srcOrd="2" destOrd="0" parTransId="{3361ED8F-533E-432B-9128-B4FE85680B09}" sibTransId="{67E7ECA3-F50B-4C2E-8A53-0468989FC68C}"/>
    <dgm:cxn modelId="{FC526491-7F51-4CE2-971C-B50013FF9597}" type="presOf" srcId="{AEEF0846-5C4E-444B-9406-EBD8827B1111}" destId="{75EA98EC-51A6-4486-955A-C69B2A79925D}" srcOrd="0" destOrd="0" presId="urn:microsoft.com/office/officeart/2018/2/layout/IconVerticalSolidList"/>
    <dgm:cxn modelId="{885F17A4-185D-4C39-823E-16368FB7D4B2}" type="presOf" srcId="{FF4F2DB0-6306-4DFC-840D-B74C8F0573C1}" destId="{F3ABB11D-C3DF-4721-B96B-4C826E2CDCA7}" srcOrd="0" destOrd="0" presId="urn:microsoft.com/office/officeart/2018/2/layout/IconVerticalSolidList"/>
    <dgm:cxn modelId="{1DF0D2E8-D6A7-45EC-92E4-08DBB9EB4C42}" srcId="{70E75576-162D-479D-931C-0218F6C3B387}" destId="{AEEF0846-5C4E-444B-9406-EBD8827B1111}" srcOrd="1" destOrd="0" parTransId="{EC277D63-8159-41DF-91CC-9BDD876B5579}" sibTransId="{75E4EEB4-AE9D-428B-9FFB-C20C1502327B}"/>
    <dgm:cxn modelId="{F6A2322B-9CBB-4FF7-9B59-29C86EA0CD5B}" type="presParOf" srcId="{F8082986-BFF2-4293-AE4D-51FA766FD272}" destId="{D3947C2D-D056-4B91-AACA-B51FC996F178}" srcOrd="0" destOrd="0" presId="urn:microsoft.com/office/officeart/2018/2/layout/IconVerticalSolidList"/>
    <dgm:cxn modelId="{955211CA-EBA2-4754-9CDB-5DC56B818212}" type="presParOf" srcId="{D3947C2D-D056-4B91-AACA-B51FC996F178}" destId="{D9DDD1EF-5B26-4923-B2FB-7625B29A88D1}" srcOrd="0" destOrd="0" presId="urn:microsoft.com/office/officeart/2018/2/layout/IconVerticalSolidList"/>
    <dgm:cxn modelId="{030BF004-2421-4147-82C9-DEB3EEE8ECFE}" type="presParOf" srcId="{D3947C2D-D056-4B91-AACA-B51FC996F178}" destId="{B0B9D12A-6FB3-49B7-ABD9-A33E513B99CB}" srcOrd="1" destOrd="0" presId="urn:microsoft.com/office/officeart/2018/2/layout/IconVerticalSolidList"/>
    <dgm:cxn modelId="{11A84543-BB08-4F9D-87F6-90E30BD46D0D}" type="presParOf" srcId="{D3947C2D-D056-4B91-AACA-B51FC996F178}" destId="{6639E42D-39E0-47FB-B553-237FB78C0169}" srcOrd="2" destOrd="0" presId="urn:microsoft.com/office/officeart/2018/2/layout/IconVerticalSolidList"/>
    <dgm:cxn modelId="{046D216A-1939-4B18-B4EE-DEB0CE0E2F9D}" type="presParOf" srcId="{D3947C2D-D056-4B91-AACA-B51FC996F178}" destId="{F3ABB11D-C3DF-4721-B96B-4C826E2CDCA7}" srcOrd="3" destOrd="0" presId="urn:microsoft.com/office/officeart/2018/2/layout/IconVerticalSolidList"/>
    <dgm:cxn modelId="{DC2B6366-4F22-4B57-994D-948C84956DA6}" type="presParOf" srcId="{F8082986-BFF2-4293-AE4D-51FA766FD272}" destId="{07F91D8B-20DD-4BDA-AC6F-0EC4A79B3BCD}" srcOrd="1" destOrd="0" presId="urn:microsoft.com/office/officeart/2018/2/layout/IconVerticalSolidList"/>
    <dgm:cxn modelId="{28C4F794-635C-405C-8504-7D065FBEEB02}" type="presParOf" srcId="{F8082986-BFF2-4293-AE4D-51FA766FD272}" destId="{BEA9F871-8E42-43E2-8DA8-4E5F14FDA79D}" srcOrd="2" destOrd="0" presId="urn:microsoft.com/office/officeart/2018/2/layout/IconVerticalSolidList"/>
    <dgm:cxn modelId="{BC8F224A-95F4-436A-8A66-4904DC0614AE}" type="presParOf" srcId="{BEA9F871-8E42-43E2-8DA8-4E5F14FDA79D}" destId="{D406F327-BB6C-45F3-A3A9-4692F4263DD5}" srcOrd="0" destOrd="0" presId="urn:microsoft.com/office/officeart/2018/2/layout/IconVerticalSolidList"/>
    <dgm:cxn modelId="{85E5A8D1-0752-42A8-B94F-C6CAC7F56774}" type="presParOf" srcId="{BEA9F871-8E42-43E2-8DA8-4E5F14FDA79D}" destId="{F0DF6EE7-E9D6-441B-B470-741E733F8277}" srcOrd="1" destOrd="0" presId="urn:microsoft.com/office/officeart/2018/2/layout/IconVerticalSolidList"/>
    <dgm:cxn modelId="{F0E5802A-B273-4775-BFEA-7BC584C5B5B2}" type="presParOf" srcId="{BEA9F871-8E42-43E2-8DA8-4E5F14FDA79D}" destId="{8870370A-82DE-4730-BBFE-4AC9A9724B83}" srcOrd="2" destOrd="0" presId="urn:microsoft.com/office/officeart/2018/2/layout/IconVerticalSolidList"/>
    <dgm:cxn modelId="{5FECBB4A-9844-48F6-A01F-4658054687D7}" type="presParOf" srcId="{BEA9F871-8E42-43E2-8DA8-4E5F14FDA79D}" destId="{75EA98EC-51A6-4486-955A-C69B2A79925D}" srcOrd="3" destOrd="0" presId="urn:microsoft.com/office/officeart/2018/2/layout/IconVerticalSolidList"/>
    <dgm:cxn modelId="{2C5C1D16-48A8-420A-B49D-033B5D189194}" type="presParOf" srcId="{F8082986-BFF2-4293-AE4D-51FA766FD272}" destId="{4D791C25-BB65-4B34-83C6-ED072B5FF536}" srcOrd="3" destOrd="0" presId="urn:microsoft.com/office/officeart/2018/2/layout/IconVerticalSolidList"/>
    <dgm:cxn modelId="{7304FABA-034C-48C3-B8E3-1EEDA53440D8}" type="presParOf" srcId="{F8082986-BFF2-4293-AE4D-51FA766FD272}" destId="{AF65AFB1-DE2D-4A10-923C-FD8780A36799}" srcOrd="4" destOrd="0" presId="urn:microsoft.com/office/officeart/2018/2/layout/IconVerticalSolidList"/>
    <dgm:cxn modelId="{DC5357A5-29F8-4151-8056-0FEF4D891655}" type="presParOf" srcId="{AF65AFB1-DE2D-4A10-923C-FD8780A36799}" destId="{1E794111-F22C-4132-8D1E-2D662B36B502}" srcOrd="0" destOrd="0" presId="urn:microsoft.com/office/officeart/2018/2/layout/IconVerticalSolidList"/>
    <dgm:cxn modelId="{73D58B0F-9259-49BD-B746-6D815F68338E}" type="presParOf" srcId="{AF65AFB1-DE2D-4A10-923C-FD8780A36799}" destId="{84F4FC7F-EF21-491F-AE3D-B2F3B80AD889}" srcOrd="1" destOrd="0" presId="urn:microsoft.com/office/officeart/2018/2/layout/IconVerticalSolidList"/>
    <dgm:cxn modelId="{A30BC9B6-27BF-465D-B7D6-311F99C7C9B2}" type="presParOf" srcId="{AF65AFB1-DE2D-4A10-923C-FD8780A36799}" destId="{E10EA453-BF82-4852-8FE2-E326AE564669}" srcOrd="2" destOrd="0" presId="urn:microsoft.com/office/officeart/2018/2/layout/IconVerticalSolidList"/>
    <dgm:cxn modelId="{344C8E1C-A516-4C58-85A3-3ED9F059F5AC}" type="presParOf" srcId="{AF65AFB1-DE2D-4A10-923C-FD8780A36799}" destId="{9F795E30-B48B-45A8-972B-7523DE3DD9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7BB8DD-C519-4941-9609-99E858D4CE0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4B055A2-8A2B-465B-807B-E2C667F4B6DA}">
      <dgm:prSet/>
      <dgm:spPr/>
      <dgm:t>
        <a:bodyPr/>
        <a:lstStyle/>
        <a:p>
          <a:r>
            <a:rPr lang="en-US"/>
            <a:t>I chose this problem statement because in today’s digital marketing landscape, brands are active across multiple ad platforms, and each platform’s performance can vary dramatically. Budget allocation decisions are often made manually or based on outdated performance snapshots, which leads to inefficiencies and missed opportunities. By focusing on dynamic budget allocation, I aim to solve a real-world issue that can significantly impact marketing effectiveness and business growth.</a:t>
          </a:r>
        </a:p>
      </dgm:t>
    </dgm:pt>
    <dgm:pt modelId="{BD6643CF-9028-43DE-9DA2-38F71BAAECEE}" type="parTrans" cxnId="{546D035E-BC83-49ED-8499-AE11E24D02B9}">
      <dgm:prSet/>
      <dgm:spPr/>
      <dgm:t>
        <a:bodyPr/>
        <a:lstStyle/>
        <a:p>
          <a:endParaRPr lang="en-US"/>
        </a:p>
      </dgm:t>
    </dgm:pt>
    <dgm:pt modelId="{4D0A85D0-4CFA-4BF1-A353-2540376BC93B}" type="sibTrans" cxnId="{546D035E-BC83-49ED-8499-AE11E24D02B9}">
      <dgm:prSet/>
      <dgm:spPr/>
      <dgm:t>
        <a:bodyPr/>
        <a:lstStyle/>
        <a:p>
          <a:endParaRPr lang="en-US"/>
        </a:p>
      </dgm:t>
    </dgm:pt>
    <dgm:pt modelId="{F5D54CF7-405D-4D96-BACE-77252031A7C1}">
      <dgm:prSet/>
      <dgm:spPr/>
      <dgm:t>
        <a:bodyPr/>
        <a:lstStyle/>
        <a:p>
          <a:r>
            <a:rPr lang="en-US"/>
            <a:t>This problem is also compelling because it sits at the intersection of marketing strategy, data science, and technology. Solving it requires integrating data analytics, automation, and machine learning—skills that are in high demand and personally exciting to work on. It’s a great opportunity to build a system that not only learns from past performance but also makes smart, forward-looking decisions in real time.</a:t>
          </a:r>
        </a:p>
      </dgm:t>
    </dgm:pt>
    <dgm:pt modelId="{0A34D672-80BB-406C-8282-1B6EBB7DA311}" type="parTrans" cxnId="{0196B8B6-29E9-436B-A289-02D51BDD2259}">
      <dgm:prSet/>
      <dgm:spPr/>
      <dgm:t>
        <a:bodyPr/>
        <a:lstStyle/>
        <a:p>
          <a:endParaRPr lang="en-US"/>
        </a:p>
      </dgm:t>
    </dgm:pt>
    <dgm:pt modelId="{B6C9B761-B224-4B57-A482-ADA72CEA642D}" type="sibTrans" cxnId="{0196B8B6-29E9-436B-A289-02D51BDD2259}">
      <dgm:prSet/>
      <dgm:spPr/>
      <dgm:t>
        <a:bodyPr/>
        <a:lstStyle/>
        <a:p>
          <a:endParaRPr lang="en-US"/>
        </a:p>
      </dgm:t>
    </dgm:pt>
    <dgm:pt modelId="{FD194F9B-D286-4B9C-8E35-3948A04725FD}">
      <dgm:prSet/>
      <dgm:spPr/>
      <dgm:t>
        <a:bodyPr/>
        <a:lstStyle/>
        <a:p>
          <a:r>
            <a:rPr lang="en-US"/>
            <a:t>Lastly, I chose this challenge because it has the potential for measurable, high-impact outcomes. Improving ROAS directly affects profitability and scale. Businesses can stretch their ad dollars further, gain better insights into customer behavior, and adapt quickly in fast-changing markets. This makes the problem both practically valuable and strategically significant.</a:t>
          </a:r>
        </a:p>
      </dgm:t>
    </dgm:pt>
    <dgm:pt modelId="{EEB8A56F-95D6-4E37-BDD9-7AD17551FED6}" type="parTrans" cxnId="{DC19FA0C-2357-4F24-888E-155A037CFA29}">
      <dgm:prSet/>
      <dgm:spPr/>
      <dgm:t>
        <a:bodyPr/>
        <a:lstStyle/>
        <a:p>
          <a:endParaRPr lang="en-US"/>
        </a:p>
      </dgm:t>
    </dgm:pt>
    <dgm:pt modelId="{2A482C3C-A81E-423A-A24B-9FC94A9FDA6A}" type="sibTrans" cxnId="{DC19FA0C-2357-4F24-888E-155A037CFA29}">
      <dgm:prSet/>
      <dgm:spPr/>
      <dgm:t>
        <a:bodyPr/>
        <a:lstStyle/>
        <a:p>
          <a:endParaRPr lang="en-US"/>
        </a:p>
      </dgm:t>
    </dgm:pt>
    <dgm:pt modelId="{C3AFFFC1-A401-4362-8069-744803B1CD95}" type="pres">
      <dgm:prSet presAssocID="{327BB8DD-C519-4941-9609-99E858D4CE02}" presName="root" presStyleCnt="0">
        <dgm:presLayoutVars>
          <dgm:dir/>
          <dgm:resizeHandles val="exact"/>
        </dgm:presLayoutVars>
      </dgm:prSet>
      <dgm:spPr/>
    </dgm:pt>
    <dgm:pt modelId="{3F923C64-2003-4A32-BB90-C7A407546F93}" type="pres">
      <dgm:prSet presAssocID="{327BB8DD-C519-4941-9609-99E858D4CE02}" presName="container" presStyleCnt="0">
        <dgm:presLayoutVars>
          <dgm:dir/>
          <dgm:resizeHandles val="exact"/>
        </dgm:presLayoutVars>
      </dgm:prSet>
      <dgm:spPr/>
    </dgm:pt>
    <dgm:pt modelId="{C0B6C307-BCD3-4FF5-AC87-E5B09F46B26A}" type="pres">
      <dgm:prSet presAssocID="{94B055A2-8A2B-465B-807B-E2C667F4B6DA}" presName="compNode" presStyleCnt="0"/>
      <dgm:spPr/>
    </dgm:pt>
    <dgm:pt modelId="{0668AA2E-E0BF-40CB-B108-0FD2413D8688}" type="pres">
      <dgm:prSet presAssocID="{94B055A2-8A2B-465B-807B-E2C667F4B6DA}" presName="iconBgRect" presStyleLbl="bgShp" presStyleIdx="0" presStyleCnt="3"/>
      <dgm:spPr/>
    </dgm:pt>
    <dgm:pt modelId="{BDD9A498-8F70-4087-B80F-9BB512A4F8D5}" type="pres">
      <dgm:prSet presAssocID="{94B055A2-8A2B-465B-807B-E2C667F4B6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C6FCAFBB-1A1F-4368-9DE8-491937E26CE2}" type="pres">
      <dgm:prSet presAssocID="{94B055A2-8A2B-465B-807B-E2C667F4B6DA}" presName="spaceRect" presStyleCnt="0"/>
      <dgm:spPr/>
    </dgm:pt>
    <dgm:pt modelId="{9AC4B8DA-0795-4ED6-8CBF-1383ACABEBD3}" type="pres">
      <dgm:prSet presAssocID="{94B055A2-8A2B-465B-807B-E2C667F4B6DA}" presName="textRect" presStyleLbl="revTx" presStyleIdx="0" presStyleCnt="3">
        <dgm:presLayoutVars>
          <dgm:chMax val="1"/>
          <dgm:chPref val="1"/>
        </dgm:presLayoutVars>
      </dgm:prSet>
      <dgm:spPr/>
    </dgm:pt>
    <dgm:pt modelId="{66B573BE-E92B-4D86-82A6-467A2866DB13}" type="pres">
      <dgm:prSet presAssocID="{4D0A85D0-4CFA-4BF1-A353-2540376BC93B}" presName="sibTrans" presStyleLbl="sibTrans2D1" presStyleIdx="0" presStyleCnt="0"/>
      <dgm:spPr/>
    </dgm:pt>
    <dgm:pt modelId="{BDC0D235-599B-4A93-AE9A-950458138B7F}" type="pres">
      <dgm:prSet presAssocID="{F5D54CF7-405D-4D96-BACE-77252031A7C1}" presName="compNode" presStyleCnt="0"/>
      <dgm:spPr/>
    </dgm:pt>
    <dgm:pt modelId="{9A7EED7A-EFD2-4902-9DD1-582BFBF22740}" type="pres">
      <dgm:prSet presAssocID="{F5D54CF7-405D-4D96-BACE-77252031A7C1}" presName="iconBgRect" presStyleLbl="bgShp" presStyleIdx="1" presStyleCnt="3"/>
      <dgm:spPr/>
    </dgm:pt>
    <dgm:pt modelId="{867B3F5D-1592-4373-80B0-981651121848}" type="pres">
      <dgm:prSet presAssocID="{F5D54CF7-405D-4D96-BACE-77252031A7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8E39139-91D7-420B-9CE0-9B3C9537B9E0}" type="pres">
      <dgm:prSet presAssocID="{F5D54CF7-405D-4D96-BACE-77252031A7C1}" presName="spaceRect" presStyleCnt="0"/>
      <dgm:spPr/>
    </dgm:pt>
    <dgm:pt modelId="{8D424706-FF09-45ED-A4C0-705997AD0A0C}" type="pres">
      <dgm:prSet presAssocID="{F5D54CF7-405D-4D96-BACE-77252031A7C1}" presName="textRect" presStyleLbl="revTx" presStyleIdx="1" presStyleCnt="3">
        <dgm:presLayoutVars>
          <dgm:chMax val="1"/>
          <dgm:chPref val="1"/>
        </dgm:presLayoutVars>
      </dgm:prSet>
      <dgm:spPr/>
    </dgm:pt>
    <dgm:pt modelId="{EEF72547-72D4-46B7-9073-BB693133E1AA}" type="pres">
      <dgm:prSet presAssocID="{B6C9B761-B224-4B57-A482-ADA72CEA642D}" presName="sibTrans" presStyleLbl="sibTrans2D1" presStyleIdx="0" presStyleCnt="0"/>
      <dgm:spPr/>
    </dgm:pt>
    <dgm:pt modelId="{630CB749-850E-4145-9B9E-8CF0DCC37167}" type="pres">
      <dgm:prSet presAssocID="{FD194F9B-D286-4B9C-8E35-3948A04725FD}" presName="compNode" presStyleCnt="0"/>
      <dgm:spPr/>
    </dgm:pt>
    <dgm:pt modelId="{B13E6DFC-859F-4E0F-B468-37EDE5D4CD4A}" type="pres">
      <dgm:prSet presAssocID="{FD194F9B-D286-4B9C-8E35-3948A04725FD}" presName="iconBgRect" presStyleLbl="bgShp" presStyleIdx="2" presStyleCnt="3"/>
      <dgm:spPr/>
    </dgm:pt>
    <dgm:pt modelId="{667C54F2-50FC-4154-A00F-E0538BFB4548}" type="pres">
      <dgm:prSet presAssocID="{FD194F9B-D286-4B9C-8E35-3948A04725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D7B35D6-76F6-4A10-BC01-DB644912599F}" type="pres">
      <dgm:prSet presAssocID="{FD194F9B-D286-4B9C-8E35-3948A04725FD}" presName="spaceRect" presStyleCnt="0"/>
      <dgm:spPr/>
    </dgm:pt>
    <dgm:pt modelId="{ADB51466-50D2-4087-9776-A908AB797898}" type="pres">
      <dgm:prSet presAssocID="{FD194F9B-D286-4B9C-8E35-3948A04725FD}" presName="textRect" presStyleLbl="revTx" presStyleIdx="2" presStyleCnt="3">
        <dgm:presLayoutVars>
          <dgm:chMax val="1"/>
          <dgm:chPref val="1"/>
        </dgm:presLayoutVars>
      </dgm:prSet>
      <dgm:spPr/>
    </dgm:pt>
  </dgm:ptLst>
  <dgm:cxnLst>
    <dgm:cxn modelId="{806DEC0B-1C5B-48C1-8899-2FE256C136E7}" type="presOf" srcId="{B6C9B761-B224-4B57-A482-ADA72CEA642D}" destId="{EEF72547-72D4-46B7-9073-BB693133E1AA}" srcOrd="0" destOrd="0" presId="urn:microsoft.com/office/officeart/2018/2/layout/IconCircleList"/>
    <dgm:cxn modelId="{DC19FA0C-2357-4F24-888E-155A037CFA29}" srcId="{327BB8DD-C519-4941-9609-99E858D4CE02}" destId="{FD194F9B-D286-4B9C-8E35-3948A04725FD}" srcOrd="2" destOrd="0" parTransId="{EEB8A56F-95D6-4E37-BDD9-7AD17551FED6}" sibTransId="{2A482C3C-A81E-423A-A24B-9FC94A9FDA6A}"/>
    <dgm:cxn modelId="{90CB6719-6D8C-4950-8DE4-A5DBD9751DA5}" type="presOf" srcId="{F5D54CF7-405D-4D96-BACE-77252031A7C1}" destId="{8D424706-FF09-45ED-A4C0-705997AD0A0C}" srcOrd="0" destOrd="0" presId="urn:microsoft.com/office/officeart/2018/2/layout/IconCircleList"/>
    <dgm:cxn modelId="{AB820122-CFA7-499F-B41C-24A94A9F569F}" type="presOf" srcId="{4D0A85D0-4CFA-4BF1-A353-2540376BC93B}" destId="{66B573BE-E92B-4D86-82A6-467A2866DB13}" srcOrd="0" destOrd="0" presId="urn:microsoft.com/office/officeart/2018/2/layout/IconCircleList"/>
    <dgm:cxn modelId="{546D035E-BC83-49ED-8499-AE11E24D02B9}" srcId="{327BB8DD-C519-4941-9609-99E858D4CE02}" destId="{94B055A2-8A2B-465B-807B-E2C667F4B6DA}" srcOrd="0" destOrd="0" parTransId="{BD6643CF-9028-43DE-9DA2-38F71BAAECEE}" sibTransId="{4D0A85D0-4CFA-4BF1-A353-2540376BC93B}"/>
    <dgm:cxn modelId="{0196B8B6-29E9-436B-A289-02D51BDD2259}" srcId="{327BB8DD-C519-4941-9609-99E858D4CE02}" destId="{F5D54CF7-405D-4D96-BACE-77252031A7C1}" srcOrd="1" destOrd="0" parTransId="{0A34D672-80BB-406C-8282-1B6EBB7DA311}" sibTransId="{B6C9B761-B224-4B57-A482-ADA72CEA642D}"/>
    <dgm:cxn modelId="{490697E1-7DB7-4D0A-A197-752EA1977F51}" type="presOf" srcId="{FD194F9B-D286-4B9C-8E35-3948A04725FD}" destId="{ADB51466-50D2-4087-9776-A908AB797898}" srcOrd="0" destOrd="0" presId="urn:microsoft.com/office/officeart/2018/2/layout/IconCircleList"/>
    <dgm:cxn modelId="{276AA7E7-E7AB-4C7C-8DD2-8898BDFB7D40}" type="presOf" srcId="{94B055A2-8A2B-465B-807B-E2C667F4B6DA}" destId="{9AC4B8DA-0795-4ED6-8CBF-1383ACABEBD3}" srcOrd="0" destOrd="0" presId="urn:microsoft.com/office/officeart/2018/2/layout/IconCircleList"/>
    <dgm:cxn modelId="{A4A71CFC-16D0-4889-888E-991E401CFE5F}" type="presOf" srcId="{327BB8DD-C519-4941-9609-99E858D4CE02}" destId="{C3AFFFC1-A401-4362-8069-744803B1CD95}" srcOrd="0" destOrd="0" presId="urn:microsoft.com/office/officeart/2018/2/layout/IconCircleList"/>
    <dgm:cxn modelId="{DA4792DC-B8D0-4318-BE1F-B682E28F2A88}" type="presParOf" srcId="{C3AFFFC1-A401-4362-8069-744803B1CD95}" destId="{3F923C64-2003-4A32-BB90-C7A407546F93}" srcOrd="0" destOrd="0" presId="urn:microsoft.com/office/officeart/2018/2/layout/IconCircleList"/>
    <dgm:cxn modelId="{5274F395-1CAB-455E-A467-1CCCA33B7A01}" type="presParOf" srcId="{3F923C64-2003-4A32-BB90-C7A407546F93}" destId="{C0B6C307-BCD3-4FF5-AC87-E5B09F46B26A}" srcOrd="0" destOrd="0" presId="urn:microsoft.com/office/officeart/2018/2/layout/IconCircleList"/>
    <dgm:cxn modelId="{12805F99-C5C1-4F85-81B7-AEDC236BB29A}" type="presParOf" srcId="{C0B6C307-BCD3-4FF5-AC87-E5B09F46B26A}" destId="{0668AA2E-E0BF-40CB-B108-0FD2413D8688}" srcOrd="0" destOrd="0" presId="urn:microsoft.com/office/officeart/2018/2/layout/IconCircleList"/>
    <dgm:cxn modelId="{3B4D66CF-921F-4B75-B4BB-7FE673685F2C}" type="presParOf" srcId="{C0B6C307-BCD3-4FF5-AC87-E5B09F46B26A}" destId="{BDD9A498-8F70-4087-B80F-9BB512A4F8D5}" srcOrd="1" destOrd="0" presId="urn:microsoft.com/office/officeart/2018/2/layout/IconCircleList"/>
    <dgm:cxn modelId="{277EE470-9EC7-44E0-9956-5A9DEE0993CE}" type="presParOf" srcId="{C0B6C307-BCD3-4FF5-AC87-E5B09F46B26A}" destId="{C6FCAFBB-1A1F-4368-9DE8-491937E26CE2}" srcOrd="2" destOrd="0" presId="urn:microsoft.com/office/officeart/2018/2/layout/IconCircleList"/>
    <dgm:cxn modelId="{95E9BAC8-C31F-44E1-8E32-90816CA835B1}" type="presParOf" srcId="{C0B6C307-BCD3-4FF5-AC87-E5B09F46B26A}" destId="{9AC4B8DA-0795-4ED6-8CBF-1383ACABEBD3}" srcOrd="3" destOrd="0" presId="urn:microsoft.com/office/officeart/2018/2/layout/IconCircleList"/>
    <dgm:cxn modelId="{72424B67-0E6A-4AA0-A79C-E4B27D8031B0}" type="presParOf" srcId="{3F923C64-2003-4A32-BB90-C7A407546F93}" destId="{66B573BE-E92B-4D86-82A6-467A2866DB13}" srcOrd="1" destOrd="0" presId="urn:microsoft.com/office/officeart/2018/2/layout/IconCircleList"/>
    <dgm:cxn modelId="{0FEDDAE2-812B-46D1-9D7F-2FDB4061B381}" type="presParOf" srcId="{3F923C64-2003-4A32-BB90-C7A407546F93}" destId="{BDC0D235-599B-4A93-AE9A-950458138B7F}" srcOrd="2" destOrd="0" presId="urn:microsoft.com/office/officeart/2018/2/layout/IconCircleList"/>
    <dgm:cxn modelId="{E9363198-B749-4DFF-9B8B-62A6EAB83058}" type="presParOf" srcId="{BDC0D235-599B-4A93-AE9A-950458138B7F}" destId="{9A7EED7A-EFD2-4902-9DD1-582BFBF22740}" srcOrd="0" destOrd="0" presId="urn:microsoft.com/office/officeart/2018/2/layout/IconCircleList"/>
    <dgm:cxn modelId="{861D2976-2F71-434F-B631-4EA86D8A6034}" type="presParOf" srcId="{BDC0D235-599B-4A93-AE9A-950458138B7F}" destId="{867B3F5D-1592-4373-80B0-981651121848}" srcOrd="1" destOrd="0" presId="urn:microsoft.com/office/officeart/2018/2/layout/IconCircleList"/>
    <dgm:cxn modelId="{2E0EF503-420E-4359-93CD-B48AC6082305}" type="presParOf" srcId="{BDC0D235-599B-4A93-AE9A-950458138B7F}" destId="{08E39139-91D7-420B-9CE0-9B3C9537B9E0}" srcOrd="2" destOrd="0" presId="urn:microsoft.com/office/officeart/2018/2/layout/IconCircleList"/>
    <dgm:cxn modelId="{23ABB972-7229-4E1E-81E5-C6AA98F4B00D}" type="presParOf" srcId="{BDC0D235-599B-4A93-AE9A-950458138B7F}" destId="{8D424706-FF09-45ED-A4C0-705997AD0A0C}" srcOrd="3" destOrd="0" presId="urn:microsoft.com/office/officeart/2018/2/layout/IconCircleList"/>
    <dgm:cxn modelId="{6D2FE05C-FD48-4FDB-8248-9F82CD4CB20C}" type="presParOf" srcId="{3F923C64-2003-4A32-BB90-C7A407546F93}" destId="{EEF72547-72D4-46B7-9073-BB693133E1AA}" srcOrd="3" destOrd="0" presId="urn:microsoft.com/office/officeart/2018/2/layout/IconCircleList"/>
    <dgm:cxn modelId="{02AE1D0C-12DA-4F27-8109-576CD358DC53}" type="presParOf" srcId="{3F923C64-2003-4A32-BB90-C7A407546F93}" destId="{630CB749-850E-4145-9B9E-8CF0DCC37167}" srcOrd="4" destOrd="0" presId="urn:microsoft.com/office/officeart/2018/2/layout/IconCircleList"/>
    <dgm:cxn modelId="{C6040EAC-BD97-4AF6-B127-AB3EFA622CDC}" type="presParOf" srcId="{630CB749-850E-4145-9B9E-8CF0DCC37167}" destId="{B13E6DFC-859F-4E0F-B468-37EDE5D4CD4A}" srcOrd="0" destOrd="0" presId="urn:microsoft.com/office/officeart/2018/2/layout/IconCircleList"/>
    <dgm:cxn modelId="{84E6FC4B-B1E9-49F0-9BA6-945768627136}" type="presParOf" srcId="{630CB749-850E-4145-9B9E-8CF0DCC37167}" destId="{667C54F2-50FC-4154-A00F-E0538BFB4548}" srcOrd="1" destOrd="0" presId="urn:microsoft.com/office/officeart/2018/2/layout/IconCircleList"/>
    <dgm:cxn modelId="{893CBD37-C9E9-493C-91F6-32300E478FC5}" type="presParOf" srcId="{630CB749-850E-4145-9B9E-8CF0DCC37167}" destId="{2D7B35D6-76F6-4A10-BC01-DB644912599F}" srcOrd="2" destOrd="0" presId="urn:microsoft.com/office/officeart/2018/2/layout/IconCircleList"/>
    <dgm:cxn modelId="{F224742B-FC92-451E-A14D-31DB1C9841F7}" type="presParOf" srcId="{630CB749-850E-4145-9B9E-8CF0DCC37167}" destId="{ADB51466-50D2-4087-9776-A908AB79789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D4AD8A-BE01-4808-82B8-855B4DA210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38AF5A-05CB-4469-BC22-50C5A4E88E29}">
      <dgm:prSet/>
      <dgm:spPr/>
      <dgm:t>
        <a:bodyPr/>
        <a:lstStyle/>
        <a:p>
          <a:r>
            <a:rPr lang="en-IN"/>
            <a:t>The application of machine learning to marketing budget optimization has seen increasing attention from researchers and practitioners. Various models—from regression-based techniques to reinforcement learning—have been proposed to allocate advertising budgets in a way that maximizes campaign performance.</a:t>
          </a:r>
          <a:endParaRPr lang="en-US"/>
        </a:p>
      </dgm:t>
    </dgm:pt>
    <dgm:pt modelId="{6BE1B470-4698-4F61-BC5E-C69D30C79601}" type="parTrans" cxnId="{80CE2CCF-BD0D-4F57-A27C-EA84F30CCC38}">
      <dgm:prSet/>
      <dgm:spPr/>
      <dgm:t>
        <a:bodyPr/>
        <a:lstStyle/>
        <a:p>
          <a:endParaRPr lang="en-US"/>
        </a:p>
      </dgm:t>
    </dgm:pt>
    <dgm:pt modelId="{41C66760-D4A3-478D-9F67-173EADBBE00A}" type="sibTrans" cxnId="{80CE2CCF-BD0D-4F57-A27C-EA84F30CCC38}">
      <dgm:prSet/>
      <dgm:spPr/>
      <dgm:t>
        <a:bodyPr/>
        <a:lstStyle/>
        <a:p>
          <a:endParaRPr lang="en-US"/>
        </a:p>
      </dgm:t>
    </dgm:pt>
    <dgm:pt modelId="{7BBBE891-295E-44B8-A53C-979871C1BFC9}">
      <dgm:prSet/>
      <dgm:spPr/>
      <dgm:t>
        <a:bodyPr/>
        <a:lstStyle/>
        <a:p>
          <a:r>
            <a:rPr lang="en-IN"/>
            <a:t>Several studies have examined multi-touch attribution, media mix modeling, and reinforcement learning for dynamic ad spend optimization. These techniques attempt to estimate the marginal ROAS of spending an additional dollar on each platform or creative. The integration of ML in budget allocation not only automates decision-making but also ensures higher responsiveness to performance trends.</a:t>
          </a:r>
          <a:endParaRPr lang="en-US"/>
        </a:p>
      </dgm:t>
    </dgm:pt>
    <dgm:pt modelId="{F82AF0F8-F895-4CAF-B8B7-E8EA883E9B2D}" type="parTrans" cxnId="{3715A6A3-464C-4112-B51E-FFA490B5A464}">
      <dgm:prSet/>
      <dgm:spPr/>
      <dgm:t>
        <a:bodyPr/>
        <a:lstStyle/>
        <a:p>
          <a:endParaRPr lang="en-US"/>
        </a:p>
      </dgm:t>
    </dgm:pt>
    <dgm:pt modelId="{497619E2-3B31-4ADB-B6EF-6F0D0B59F0B5}" type="sibTrans" cxnId="{3715A6A3-464C-4112-B51E-FFA490B5A464}">
      <dgm:prSet/>
      <dgm:spPr/>
      <dgm:t>
        <a:bodyPr/>
        <a:lstStyle/>
        <a:p>
          <a:endParaRPr lang="en-US"/>
        </a:p>
      </dgm:t>
    </dgm:pt>
    <dgm:pt modelId="{4EB285FD-9416-4E96-84B4-318A6032BFCE}" type="pres">
      <dgm:prSet presAssocID="{CDD4AD8A-BE01-4808-82B8-855B4DA210B2}" presName="root" presStyleCnt="0">
        <dgm:presLayoutVars>
          <dgm:dir/>
          <dgm:resizeHandles val="exact"/>
        </dgm:presLayoutVars>
      </dgm:prSet>
      <dgm:spPr/>
    </dgm:pt>
    <dgm:pt modelId="{1F8BAC40-0607-47EC-AB2B-A0D98B50F5EE}" type="pres">
      <dgm:prSet presAssocID="{4638AF5A-05CB-4469-BC22-50C5A4E88E29}" presName="compNode" presStyleCnt="0"/>
      <dgm:spPr/>
    </dgm:pt>
    <dgm:pt modelId="{6D396720-5F29-4A72-B8AB-6BED7FE8D58B}" type="pres">
      <dgm:prSet presAssocID="{4638AF5A-05CB-4469-BC22-50C5A4E88E29}" presName="bgRect" presStyleLbl="bgShp" presStyleIdx="0" presStyleCnt="2"/>
      <dgm:spPr/>
    </dgm:pt>
    <dgm:pt modelId="{159209BA-B75A-4CAA-A72B-B2C5A411B098}" type="pres">
      <dgm:prSet presAssocID="{4638AF5A-05CB-4469-BC22-50C5A4E88E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23D4EF8-58A8-4B36-BDB2-4FB07BE5232F}" type="pres">
      <dgm:prSet presAssocID="{4638AF5A-05CB-4469-BC22-50C5A4E88E29}" presName="spaceRect" presStyleCnt="0"/>
      <dgm:spPr/>
    </dgm:pt>
    <dgm:pt modelId="{19CD7288-6B01-43FC-A973-798AD89A1FC8}" type="pres">
      <dgm:prSet presAssocID="{4638AF5A-05CB-4469-BC22-50C5A4E88E29}" presName="parTx" presStyleLbl="revTx" presStyleIdx="0" presStyleCnt="2">
        <dgm:presLayoutVars>
          <dgm:chMax val="0"/>
          <dgm:chPref val="0"/>
        </dgm:presLayoutVars>
      </dgm:prSet>
      <dgm:spPr/>
    </dgm:pt>
    <dgm:pt modelId="{3DDE855E-2F3A-4208-A486-23E7D39B13B6}" type="pres">
      <dgm:prSet presAssocID="{41C66760-D4A3-478D-9F67-173EADBBE00A}" presName="sibTrans" presStyleCnt="0"/>
      <dgm:spPr/>
    </dgm:pt>
    <dgm:pt modelId="{A92895B8-FBA2-4A20-A587-B5FBA34945DF}" type="pres">
      <dgm:prSet presAssocID="{7BBBE891-295E-44B8-A53C-979871C1BFC9}" presName="compNode" presStyleCnt="0"/>
      <dgm:spPr/>
    </dgm:pt>
    <dgm:pt modelId="{A203D99A-F1F1-49B1-A662-286E63E78FF6}" type="pres">
      <dgm:prSet presAssocID="{7BBBE891-295E-44B8-A53C-979871C1BFC9}" presName="bgRect" presStyleLbl="bgShp" presStyleIdx="1" presStyleCnt="2"/>
      <dgm:spPr/>
    </dgm:pt>
    <dgm:pt modelId="{7DADD995-769C-4256-8EA4-7AF557057DFF}" type="pres">
      <dgm:prSet presAssocID="{7BBBE891-295E-44B8-A53C-979871C1BF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E54441D0-8F2C-4244-97A2-8940B1B2EC9B}" type="pres">
      <dgm:prSet presAssocID="{7BBBE891-295E-44B8-A53C-979871C1BFC9}" presName="spaceRect" presStyleCnt="0"/>
      <dgm:spPr/>
    </dgm:pt>
    <dgm:pt modelId="{E87FE607-A063-452A-8EAA-5E6AA50DDF72}" type="pres">
      <dgm:prSet presAssocID="{7BBBE891-295E-44B8-A53C-979871C1BFC9}" presName="parTx" presStyleLbl="revTx" presStyleIdx="1" presStyleCnt="2">
        <dgm:presLayoutVars>
          <dgm:chMax val="0"/>
          <dgm:chPref val="0"/>
        </dgm:presLayoutVars>
      </dgm:prSet>
      <dgm:spPr/>
    </dgm:pt>
  </dgm:ptLst>
  <dgm:cxnLst>
    <dgm:cxn modelId="{D1727614-C548-4597-81A8-6025D434034B}" type="presOf" srcId="{CDD4AD8A-BE01-4808-82B8-855B4DA210B2}" destId="{4EB285FD-9416-4E96-84B4-318A6032BFCE}" srcOrd="0" destOrd="0" presId="urn:microsoft.com/office/officeart/2018/2/layout/IconVerticalSolidList"/>
    <dgm:cxn modelId="{A94FCC36-1321-4EF1-BB8F-56F1C47C37DB}" type="presOf" srcId="{4638AF5A-05CB-4469-BC22-50C5A4E88E29}" destId="{19CD7288-6B01-43FC-A973-798AD89A1FC8}" srcOrd="0" destOrd="0" presId="urn:microsoft.com/office/officeart/2018/2/layout/IconVerticalSolidList"/>
    <dgm:cxn modelId="{3715A6A3-464C-4112-B51E-FFA490B5A464}" srcId="{CDD4AD8A-BE01-4808-82B8-855B4DA210B2}" destId="{7BBBE891-295E-44B8-A53C-979871C1BFC9}" srcOrd="1" destOrd="0" parTransId="{F82AF0F8-F895-4CAF-B8B7-E8EA883E9B2D}" sibTransId="{497619E2-3B31-4ADB-B6EF-6F0D0B59F0B5}"/>
    <dgm:cxn modelId="{8BBC3FAB-F488-4BC4-8E70-54E90A5E7B2E}" type="presOf" srcId="{7BBBE891-295E-44B8-A53C-979871C1BFC9}" destId="{E87FE607-A063-452A-8EAA-5E6AA50DDF72}" srcOrd="0" destOrd="0" presId="urn:microsoft.com/office/officeart/2018/2/layout/IconVerticalSolidList"/>
    <dgm:cxn modelId="{80CE2CCF-BD0D-4F57-A27C-EA84F30CCC38}" srcId="{CDD4AD8A-BE01-4808-82B8-855B4DA210B2}" destId="{4638AF5A-05CB-4469-BC22-50C5A4E88E29}" srcOrd="0" destOrd="0" parTransId="{6BE1B470-4698-4F61-BC5E-C69D30C79601}" sibTransId="{41C66760-D4A3-478D-9F67-173EADBBE00A}"/>
    <dgm:cxn modelId="{F29B029D-2017-4721-A36E-653BC7D19700}" type="presParOf" srcId="{4EB285FD-9416-4E96-84B4-318A6032BFCE}" destId="{1F8BAC40-0607-47EC-AB2B-A0D98B50F5EE}" srcOrd="0" destOrd="0" presId="urn:microsoft.com/office/officeart/2018/2/layout/IconVerticalSolidList"/>
    <dgm:cxn modelId="{5F428B06-AA73-48CA-ADFE-15BD7DE195BF}" type="presParOf" srcId="{1F8BAC40-0607-47EC-AB2B-A0D98B50F5EE}" destId="{6D396720-5F29-4A72-B8AB-6BED7FE8D58B}" srcOrd="0" destOrd="0" presId="urn:microsoft.com/office/officeart/2018/2/layout/IconVerticalSolidList"/>
    <dgm:cxn modelId="{32F5A30A-7016-48EF-A946-288B851BBF85}" type="presParOf" srcId="{1F8BAC40-0607-47EC-AB2B-A0D98B50F5EE}" destId="{159209BA-B75A-4CAA-A72B-B2C5A411B098}" srcOrd="1" destOrd="0" presId="urn:microsoft.com/office/officeart/2018/2/layout/IconVerticalSolidList"/>
    <dgm:cxn modelId="{9A5E64F0-5897-4872-A22E-E4C79C80C62D}" type="presParOf" srcId="{1F8BAC40-0607-47EC-AB2B-A0D98B50F5EE}" destId="{F23D4EF8-58A8-4B36-BDB2-4FB07BE5232F}" srcOrd="2" destOrd="0" presId="urn:microsoft.com/office/officeart/2018/2/layout/IconVerticalSolidList"/>
    <dgm:cxn modelId="{43A3E6CE-A7BC-4F49-956B-D3A5254D42BE}" type="presParOf" srcId="{1F8BAC40-0607-47EC-AB2B-A0D98B50F5EE}" destId="{19CD7288-6B01-43FC-A973-798AD89A1FC8}" srcOrd="3" destOrd="0" presId="urn:microsoft.com/office/officeart/2018/2/layout/IconVerticalSolidList"/>
    <dgm:cxn modelId="{65D58B73-FDB8-451A-9184-CF4E27B8F14A}" type="presParOf" srcId="{4EB285FD-9416-4E96-84B4-318A6032BFCE}" destId="{3DDE855E-2F3A-4208-A486-23E7D39B13B6}" srcOrd="1" destOrd="0" presId="urn:microsoft.com/office/officeart/2018/2/layout/IconVerticalSolidList"/>
    <dgm:cxn modelId="{7A9B20BE-8661-4780-9EB8-1D0B0A367BD5}" type="presParOf" srcId="{4EB285FD-9416-4E96-84B4-318A6032BFCE}" destId="{A92895B8-FBA2-4A20-A587-B5FBA34945DF}" srcOrd="2" destOrd="0" presId="urn:microsoft.com/office/officeart/2018/2/layout/IconVerticalSolidList"/>
    <dgm:cxn modelId="{2C77BD14-A6AC-4F2F-9175-2023A758963D}" type="presParOf" srcId="{A92895B8-FBA2-4A20-A587-B5FBA34945DF}" destId="{A203D99A-F1F1-49B1-A662-286E63E78FF6}" srcOrd="0" destOrd="0" presId="urn:microsoft.com/office/officeart/2018/2/layout/IconVerticalSolidList"/>
    <dgm:cxn modelId="{ECFAD99F-77A1-42DE-9DD5-F416B7C4BB9D}" type="presParOf" srcId="{A92895B8-FBA2-4A20-A587-B5FBA34945DF}" destId="{7DADD995-769C-4256-8EA4-7AF557057DFF}" srcOrd="1" destOrd="0" presId="urn:microsoft.com/office/officeart/2018/2/layout/IconVerticalSolidList"/>
    <dgm:cxn modelId="{5DEF4109-5DF4-49C9-AF24-CFAE5944EEB7}" type="presParOf" srcId="{A92895B8-FBA2-4A20-A587-B5FBA34945DF}" destId="{E54441D0-8F2C-4244-97A2-8940B1B2EC9B}" srcOrd="2" destOrd="0" presId="urn:microsoft.com/office/officeart/2018/2/layout/IconVerticalSolidList"/>
    <dgm:cxn modelId="{93991E59-E9FB-4118-AFE1-1192F493A651}" type="presParOf" srcId="{A92895B8-FBA2-4A20-A587-B5FBA34945DF}" destId="{E87FE607-A063-452A-8EAA-5E6AA50DDF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E3EEFF-9AA1-4F5A-94E8-62D2D66B828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54BE8A-D651-4BBE-AC4E-FE968E9DC93F}">
      <dgm:prSet/>
      <dgm:spPr/>
      <dgm:t>
        <a:bodyPr/>
        <a:lstStyle/>
        <a:p>
          <a:pPr>
            <a:lnSpc>
              <a:spcPct val="100000"/>
            </a:lnSpc>
          </a:pPr>
          <a:r>
            <a:rPr lang="en-US" b="1" dirty="0"/>
            <a:t>Dataset:</a:t>
          </a:r>
        </a:p>
        <a:p>
          <a:pPr>
            <a:lnSpc>
              <a:spcPct val="100000"/>
            </a:lnSpc>
          </a:pPr>
          <a:r>
            <a:rPr lang="en-US" dirty="0" err="1"/>
            <a:t>KAG_conversion_data</a:t>
          </a:r>
          <a:endParaRPr lang="en-US" dirty="0"/>
        </a:p>
      </dgm:t>
    </dgm:pt>
    <dgm:pt modelId="{6E852E19-1884-4930-BB6B-01E7983C7D69}" type="parTrans" cxnId="{A75E37A1-22E9-4EA2-A9D2-75247FA97131}">
      <dgm:prSet/>
      <dgm:spPr/>
      <dgm:t>
        <a:bodyPr/>
        <a:lstStyle/>
        <a:p>
          <a:endParaRPr lang="en-US"/>
        </a:p>
      </dgm:t>
    </dgm:pt>
    <dgm:pt modelId="{866F562F-7E2D-4E2C-8C42-73BF2F94FCB5}" type="sibTrans" cxnId="{A75E37A1-22E9-4EA2-A9D2-75247FA97131}">
      <dgm:prSet/>
      <dgm:spPr/>
      <dgm:t>
        <a:bodyPr/>
        <a:lstStyle/>
        <a:p>
          <a:pPr>
            <a:lnSpc>
              <a:spcPct val="100000"/>
            </a:lnSpc>
          </a:pPr>
          <a:endParaRPr lang="en-US"/>
        </a:p>
      </dgm:t>
    </dgm:pt>
    <dgm:pt modelId="{4B14A50F-4DAD-49BD-9D03-F585D212BFDB}">
      <dgm:prSet/>
      <dgm:spPr/>
      <dgm:t>
        <a:bodyPr/>
        <a:lstStyle/>
        <a:p>
          <a:pPr>
            <a:lnSpc>
              <a:spcPct val="100000"/>
            </a:lnSpc>
          </a:pPr>
          <a:r>
            <a:rPr lang="en-US" b="1" dirty="0"/>
            <a:t>Features:</a:t>
          </a:r>
        </a:p>
        <a:p>
          <a:pPr>
            <a:lnSpc>
              <a:spcPct val="100000"/>
            </a:lnSpc>
          </a:pPr>
          <a:r>
            <a:rPr lang="en-IN" dirty="0" err="1"/>
            <a:t>ad_id</a:t>
          </a:r>
          <a:r>
            <a:rPr lang="en-IN" dirty="0"/>
            <a:t>, </a:t>
          </a:r>
          <a:r>
            <a:rPr lang="en-IN" dirty="0" err="1"/>
            <a:t>xyz_campaign_id</a:t>
          </a:r>
          <a:r>
            <a:rPr lang="en-IN" dirty="0"/>
            <a:t>, </a:t>
          </a:r>
          <a:r>
            <a:rPr lang="en-IN" dirty="0" err="1"/>
            <a:t>fb_campaign_id</a:t>
          </a:r>
          <a:r>
            <a:rPr lang="en-IN" dirty="0"/>
            <a:t>, Impressions</a:t>
          </a:r>
          <a:endParaRPr lang="en-US" dirty="0"/>
        </a:p>
      </dgm:t>
    </dgm:pt>
    <dgm:pt modelId="{BBD0832C-C4D8-43CD-90D9-3210305FB9BD}" type="parTrans" cxnId="{55DA453B-8DF4-4B3B-A7F3-CC5EE17805A4}">
      <dgm:prSet/>
      <dgm:spPr/>
      <dgm:t>
        <a:bodyPr/>
        <a:lstStyle/>
        <a:p>
          <a:endParaRPr lang="en-US"/>
        </a:p>
      </dgm:t>
    </dgm:pt>
    <dgm:pt modelId="{3EEEA922-CA81-4DB0-918F-591569D4DD82}" type="sibTrans" cxnId="{55DA453B-8DF4-4B3B-A7F3-CC5EE17805A4}">
      <dgm:prSet/>
      <dgm:spPr/>
      <dgm:t>
        <a:bodyPr/>
        <a:lstStyle/>
        <a:p>
          <a:pPr>
            <a:lnSpc>
              <a:spcPct val="100000"/>
            </a:lnSpc>
          </a:pPr>
          <a:endParaRPr lang="en-US"/>
        </a:p>
      </dgm:t>
    </dgm:pt>
    <dgm:pt modelId="{22432DDB-2263-47C8-8F64-BC453E6F06F0}">
      <dgm:prSet/>
      <dgm:spPr/>
      <dgm:t>
        <a:bodyPr/>
        <a:lstStyle/>
        <a:p>
          <a:pPr>
            <a:lnSpc>
              <a:spcPct val="100000"/>
            </a:lnSpc>
          </a:pPr>
          <a:r>
            <a:rPr lang="en-US" b="1" dirty="0"/>
            <a:t>Target Variable: </a:t>
          </a:r>
          <a:r>
            <a:rPr lang="en-IN" dirty="0" err="1"/>
            <a:t>Approved_Conversion</a:t>
          </a:r>
          <a:r>
            <a:rPr lang="en-IN" dirty="0"/>
            <a:t> </a:t>
          </a:r>
          <a:r>
            <a:rPr lang="en-US" dirty="0"/>
            <a:t>(Number of conversions that were approved)</a:t>
          </a:r>
        </a:p>
      </dgm:t>
    </dgm:pt>
    <dgm:pt modelId="{3301FCA5-5D11-4582-B027-BD1B645AA22D}" type="parTrans" cxnId="{AFC5ACAD-B840-45EE-A89A-D436194F683C}">
      <dgm:prSet/>
      <dgm:spPr/>
      <dgm:t>
        <a:bodyPr/>
        <a:lstStyle/>
        <a:p>
          <a:endParaRPr lang="en-US"/>
        </a:p>
      </dgm:t>
    </dgm:pt>
    <dgm:pt modelId="{286DCFD3-ABF6-41EC-808D-C0A97DCD7594}" type="sibTrans" cxnId="{AFC5ACAD-B840-45EE-A89A-D436194F683C}">
      <dgm:prSet/>
      <dgm:spPr/>
      <dgm:t>
        <a:bodyPr/>
        <a:lstStyle/>
        <a:p>
          <a:pPr>
            <a:lnSpc>
              <a:spcPct val="100000"/>
            </a:lnSpc>
          </a:pPr>
          <a:endParaRPr lang="en-US"/>
        </a:p>
      </dgm:t>
    </dgm:pt>
    <dgm:pt modelId="{9E19A3B1-FC01-4E36-9F4D-C54A9C58A2D0}">
      <dgm:prSet/>
      <dgm:spPr/>
      <dgm:t>
        <a:bodyPr/>
        <a:lstStyle/>
        <a:p>
          <a:pPr>
            <a:lnSpc>
              <a:spcPct val="100000"/>
            </a:lnSpc>
          </a:pPr>
          <a:r>
            <a:rPr lang="en-US" b="1" dirty="0"/>
            <a:t> Source:</a:t>
          </a:r>
        </a:p>
        <a:p>
          <a:pPr>
            <a:lnSpc>
              <a:spcPct val="100000"/>
            </a:lnSpc>
          </a:pPr>
          <a:r>
            <a:rPr lang="en-US" dirty="0"/>
            <a:t>Kaggle</a:t>
          </a:r>
        </a:p>
      </dgm:t>
    </dgm:pt>
    <dgm:pt modelId="{B0564209-8183-41AF-9D35-6C9561A0FBEE}" type="parTrans" cxnId="{CA621A9F-C9F7-4C42-9EFD-5BB3DB984CB4}">
      <dgm:prSet/>
      <dgm:spPr/>
      <dgm:t>
        <a:bodyPr/>
        <a:lstStyle/>
        <a:p>
          <a:endParaRPr lang="en-US"/>
        </a:p>
      </dgm:t>
    </dgm:pt>
    <dgm:pt modelId="{EDFD6910-C759-4CF6-870C-F1C95895004E}" type="sibTrans" cxnId="{CA621A9F-C9F7-4C42-9EFD-5BB3DB984CB4}">
      <dgm:prSet/>
      <dgm:spPr/>
      <dgm:t>
        <a:bodyPr/>
        <a:lstStyle/>
        <a:p>
          <a:pPr>
            <a:lnSpc>
              <a:spcPct val="100000"/>
            </a:lnSpc>
          </a:pPr>
          <a:endParaRPr lang="en-US"/>
        </a:p>
      </dgm:t>
    </dgm:pt>
    <dgm:pt modelId="{00BBB035-FEAF-49C3-A199-EC29EE4D3C86}">
      <dgm:prSet/>
      <dgm:spPr/>
      <dgm:t>
        <a:bodyPr/>
        <a:lstStyle/>
        <a:p>
          <a:pPr>
            <a:lnSpc>
              <a:spcPct val="100000"/>
            </a:lnSpc>
          </a:pPr>
          <a:r>
            <a:rPr lang="en-US" b="1" dirty="0"/>
            <a:t>Link: </a:t>
          </a:r>
          <a:r>
            <a:rPr lang="en-US" dirty="0"/>
            <a:t>https://www.kaggle.com/code/mansimeena/facebook-ad-campaigns-analysis-sales-prediction/input</a:t>
          </a:r>
        </a:p>
      </dgm:t>
    </dgm:pt>
    <dgm:pt modelId="{FC27555B-BEDA-4BCC-9E6E-859458D9EDA7}" type="parTrans" cxnId="{15CC23F7-769E-4E74-AD26-B5093FB26227}">
      <dgm:prSet/>
      <dgm:spPr/>
      <dgm:t>
        <a:bodyPr/>
        <a:lstStyle/>
        <a:p>
          <a:endParaRPr lang="en-US"/>
        </a:p>
      </dgm:t>
    </dgm:pt>
    <dgm:pt modelId="{D29A92EE-6F2D-4D6C-8D2A-73A63898A001}" type="sibTrans" cxnId="{15CC23F7-769E-4E74-AD26-B5093FB26227}">
      <dgm:prSet/>
      <dgm:spPr/>
      <dgm:t>
        <a:bodyPr/>
        <a:lstStyle/>
        <a:p>
          <a:endParaRPr lang="en-US"/>
        </a:p>
      </dgm:t>
    </dgm:pt>
    <dgm:pt modelId="{03FF8F13-3801-4151-882F-37F0C6269FB3}" type="pres">
      <dgm:prSet presAssocID="{B4E3EEFF-9AA1-4F5A-94E8-62D2D66B8284}" presName="root" presStyleCnt="0">
        <dgm:presLayoutVars>
          <dgm:dir/>
          <dgm:resizeHandles val="exact"/>
        </dgm:presLayoutVars>
      </dgm:prSet>
      <dgm:spPr/>
    </dgm:pt>
    <dgm:pt modelId="{6EAB9EB2-EF58-4299-8D89-804174F452E3}" type="pres">
      <dgm:prSet presAssocID="{B4E3EEFF-9AA1-4F5A-94E8-62D2D66B8284}" presName="container" presStyleCnt="0">
        <dgm:presLayoutVars>
          <dgm:dir/>
          <dgm:resizeHandles val="exact"/>
        </dgm:presLayoutVars>
      </dgm:prSet>
      <dgm:spPr/>
    </dgm:pt>
    <dgm:pt modelId="{4943C8E4-D545-45E3-B36C-F982CBDD1D81}" type="pres">
      <dgm:prSet presAssocID="{9A54BE8A-D651-4BBE-AC4E-FE968E9DC93F}" presName="compNode" presStyleCnt="0"/>
      <dgm:spPr/>
    </dgm:pt>
    <dgm:pt modelId="{BB017072-AC74-4103-A124-B03C67DA1D50}" type="pres">
      <dgm:prSet presAssocID="{9A54BE8A-D651-4BBE-AC4E-FE968E9DC93F}" presName="iconBgRect" presStyleLbl="bgShp" presStyleIdx="0" presStyleCnt="5"/>
      <dgm:spPr/>
    </dgm:pt>
    <dgm:pt modelId="{8230B916-5D7E-4ECA-9EFA-14A562B53BD6}" type="pres">
      <dgm:prSet presAssocID="{9A54BE8A-D651-4BBE-AC4E-FE968E9DC9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72A8EFC-E13B-458A-B2FE-FBAC21146ED5}" type="pres">
      <dgm:prSet presAssocID="{9A54BE8A-D651-4BBE-AC4E-FE968E9DC93F}" presName="spaceRect" presStyleCnt="0"/>
      <dgm:spPr/>
    </dgm:pt>
    <dgm:pt modelId="{6A0676D1-F4CE-4C5D-9808-CDC98CD14149}" type="pres">
      <dgm:prSet presAssocID="{9A54BE8A-D651-4BBE-AC4E-FE968E9DC93F}" presName="textRect" presStyleLbl="revTx" presStyleIdx="0" presStyleCnt="5">
        <dgm:presLayoutVars>
          <dgm:chMax val="1"/>
          <dgm:chPref val="1"/>
        </dgm:presLayoutVars>
      </dgm:prSet>
      <dgm:spPr/>
    </dgm:pt>
    <dgm:pt modelId="{FA58EC40-4A20-4A31-87D9-92B71A42808E}" type="pres">
      <dgm:prSet presAssocID="{866F562F-7E2D-4E2C-8C42-73BF2F94FCB5}" presName="sibTrans" presStyleLbl="sibTrans2D1" presStyleIdx="0" presStyleCnt="0"/>
      <dgm:spPr/>
    </dgm:pt>
    <dgm:pt modelId="{806740CF-24C3-4264-8ADD-E11FBFDFAB06}" type="pres">
      <dgm:prSet presAssocID="{4B14A50F-4DAD-49BD-9D03-F585D212BFDB}" presName="compNode" presStyleCnt="0"/>
      <dgm:spPr/>
    </dgm:pt>
    <dgm:pt modelId="{3DDEE549-3ED8-4492-B53A-ED8406C0D1EA}" type="pres">
      <dgm:prSet presAssocID="{4B14A50F-4DAD-49BD-9D03-F585D212BFDB}" presName="iconBgRect" presStyleLbl="bgShp" presStyleIdx="1" presStyleCnt="5"/>
      <dgm:spPr/>
    </dgm:pt>
    <dgm:pt modelId="{5A6700F1-0E92-453E-89E8-A9C78FFA8410}" type="pres">
      <dgm:prSet presAssocID="{4B14A50F-4DAD-49BD-9D03-F585D212BF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B27279CB-7E5F-47DB-83E2-E14D0058402B}" type="pres">
      <dgm:prSet presAssocID="{4B14A50F-4DAD-49BD-9D03-F585D212BFDB}" presName="spaceRect" presStyleCnt="0"/>
      <dgm:spPr/>
    </dgm:pt>
    <dgm:pt modelId="{B84E4DBA-0A1E-4084-9F23-BBDB6DCBB7BE}" type="pres">
      <dgm:prSet presAssocID="{4B14A50F-4DAD-49BD-9D03-F585D212BFDB}" presName="textRect" presStyleLbl="revTx" presStyleIdx="1" presStyleCnt="5">
        <dgm:presLayoutVars>
          <dgm:chMax val="1"/>
          <dgm:chPref val="1"/>
        </dgm:presLayoutVars>
      </dgm:prSet>
      <dgm:spPr/>
    </dgm:pt>
    <dgm:pt modelId="{3513833E-7587-4F4A-BC38-5BC8FD25C780}" type="pres">
      <dgm:prSet presAssocID="{3EEEA922-CA81-4DB0-918F-591569D4DD82}" presName="sibTrans" presStyleLbl="sibTrans2D1" presStyleIdx="0" presStyleCnt="0"/>
      <dgm:spPr/>
    </dgm:pt>
    <dgm:pt modelId="{BF268ACE-ABBA-40A2-9369-1842D1BC3DB3}" type="pres">
      <dgm:prSet presAssocID="{22432DDB-2263-47C8-8F64-BC453E6F06F0}" presName="compNode" presStyleCnt="0"/>
      <dgm:spPr/>
    </dgm:pt>
    <dgm:pt modelId="{6316B3F4-5A08-4D3C-B54F-0435A71D6AB1}" type="pres">
      <dgm:prSet presAssocID="{22432DDB-2263-47C8-8F64-BC453E6F06F0}" presName="iconBgRect" presStyleLbl="bgShp" presStyleIdx="2" presStyleCnt="5"/>
      <dgm:spPr/>
    </dgm:pt>
    <dgm:pt modelId="{FEC99798-4653-47F0-AB25-A3B8A6C056DA}" type="pres">
      <dgm:prSet presAssocID="{22432DDB-2263-47C8-8F64-BC453E6F06F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719C469A-6BE8-4C6F-9713-8016D6907F88}" type="pres">
      <dgm:prSet presAssocID="{22432DDB-2263-47C8-8F64-BC453E6F06F0}" presName="spaceRect" presStyleCnt="0"/>
      <dgm:spPr/>
    </dgm:pt>
    <dgm:pt modelId="{4DC7EC38-B2EC-4086-8055-F25050C32569}" type="pres">
      <dgm:prSet presAssocID="{22432DDB-2263-47C8-8F64-BC453E6F06F0}" presName="textRect" presStyleLbl="revTx" presStyleIdx="2" presStyleCnt="5">
        <dgm:presLayoutVars>
          <dgm:chMax val="1"/>
          <dgm:chPref val="1"/>
        </dgm:presLayoutVars>
      </dgm:prSet>
      <dgm:spPr/>
    </dgm:pt>
    <dgm:pt modelId="{74726C7A-2393-4CA6-AADE-C00F9AABF059}" type="pres">
      <dgm:prSet presAssocID="{286DCFD3-ABF6-41EC-808D-C0A97DCD7594}" presName="sibTrans" presStyleLbl="sibTrans2D1" presStyleIdx="0" presStyleCnt="0"/>
      <dgm:spPr/>
    </dgm:pt>
    <dgm:pt modelId="{B57F0316-0CD1-4DAF-8044-59110CAA2A1E}" type="pres">
      <dgm:prSet presAssocID="{9E19A3B1-FC01-4E36-9F4D-C54A9C58A2D0}" presName="compNode" presStyleCnt="0"/>
      <dgm:spPr/>
    </dgm:pt>
    <dgm:pt modelId="{62ED7B37-7418-4BA0-8877-06D5E4C40EBE}" type="pres">
      <dgm:prSet presAssocID="{9E19A3B1-FC01-4E36-9F4D-C54A9C58A2D0}" presName="iconBgRect" presStyleLbl="bgShp" presStyleIdx="3" presStyleCnt="5"/>
      <dgm:spPr/>
    </dgm:pt>
    <dgm:pt modelId="{505859C7-DD11-4D35-973F-99CF56BD9A55}" type="pres">
      <dgm:prSet presAssocID="{9E19A3B1-FC01-4E36-9F4D-C54A9C58A2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B95D86BC-4C53-4D6E-8DF8-5BF52911121D}" type="pres">
      <dgm:prSet presAssocID="{9E19A3B1-FC01-4E36-9F4D-C54A9C58A2D0}" presName="spaceRect" presStyleCnt="0"/>
      <dgm:spPr/>
    </dgm:pt>
    <dgm:pt modelId="{72DAF514-2507-46AD-A057-2FD685FA1C95}" type="pres">
      <dgm:prSet presAssocID="{9E19A3B1-FC01-4E36-9F4D-C54A9C58A2D0}" presName="textRect" presStyleLbl="revTx" presStyleIdx="3" presStyleCnt="5">
        <dgm:presLayoutVars>
          <dgm:chMax val="1"/>
          <dgm:chPref val="1"/>
        </dgm:presLayoutVars>
      </dgm:prSet>
      <dgm:spPr/>
    </dgm:pt>
    <dgm:pt modelId="{BE47BFD3-4EF0-4529-9EFD-099B15B0C18D}" type="pres">
      <dgm:prSet presAssocID="{EDFD6910-C759-4CF6-870C-F1C95895004E}" presName="sibTrans" presStyleLbl="sibTrans2D1" presStyleIdx="0" presStyleCnt="0"/>
      <dgm:spPr/>
    </dgm:pt>
    <dgm:pt modelId="{A16730D0-573E-46DA-A8FF-1A571EFB41D9}" type="pres">
      <dgm:prSet presAssocID="{00BBB035-FEAF-49C3-A199-EC29EE4D3C86}" presName="compNode" presStyleCnt="0"/>
      <dgm:spPr/>
    </dgm:pt>
    <dgm:pt modelId="{76001C77-B24C-4E9F-BC47-7E17691FF239}" type="pres">
      <dgm:prSet presAssocID="{00BBB035-FEAF-49C3-A199-EC29EE4D3C86}" presName="iconBgRect" presStyleLbl="bgShp" presStyleIdx="4" presStyleCnt="5"/>
      <dgm:spPr/>
    </dgm:pt>
    <dgm:pt modelId="{C8391B80-6554-4099-B9AA-CC55A73ABA04}" type="pres">
      <dgm:prSet presAssocID="{00BBB035-FEAF-49C3-A199-EC29EE4D3C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nk"/>
        </a:ext>
      </dgm:extLst>
    </dgm:pt>
    <dgm:pt modelId="{E00B0D99-D0CE-45EE-9F90-7DCEAE0D915B}" type="pres">
      <dgm:prSet presAssocID="{00BBB035-FEAF-49C3-A199-EC29EE4D3C86}" presName="spaceRect" presStyleCnt="0"/>
      <dgm:spPr/>
    </dgm:pt>
    <dgm:pt modelId="{93A0F30D-748B-429E-B9AF-D9B988C96B03}" type="pres">
      <dgm:prSet presAssocID="{00BBB035-FEAF-49C3-A199-EC29EE4D3C86}" presName="textRect" presStyleLbl="revTx" presStyleIdx="4" presStyleCnt="5">
        <dgm:presLayoutVars>
          <dgm:chMax val="1"/>
          <dgm:chPref val="1"/>
        </dgm:presLayoutVars>
      </dgm:prSet>
      <dgm:spPr/>
    </dgm:pt>
  </dgm:ptLst>
  <dgm:cxnLst>
    <dgm:cxn modelId="{9F5B2F04-B363-41D9-BF5E-07C49E1035D9}" type="presOf" srcId="{B4E3EEFF-9AA1-4F5A-94E8-62D2D66B8284}" destId="{03FF8F13-3801-4151-882F-37F0C6269FB3}" srcOrd="0" destOrd="0" presId="urn:microsoft.com/office/officeart/2018/2/layout/IconCircleList"/>
    <dgm:cxn modelId="{52239711-216A-4920-A7CC-ABC3F81558B1}" type="presOf" srcId="{9E19A3B1-FC01-4E36-9F4D-C54A9C58A2D0}" destId="{72DAF514-2507-46AD-A057-2FD685FA1C95}" srcOrd="0" destOrd="0" presId="urn:microsoft.com/office/officeart/2018/2/layout/IconCircleList"/>
    <dgm:cxn modelId="{AE658028-7DDF-44DF-8B42-EE41873E695C}" type="presOf" srcId="{4B14A50F-4DAD-49BD-9D03-F585D212BFDB}" destId="{B84E4DBA-0A1E-4084-9F23-BBDB6DCBB7BE}" srcOrd="0" destOrd="0" presId="urn:microsoft.com/office/officeart/2018/2/layout/IconCircleList"/>
    <dgm:cxn modelId="{55DA453B-8DF4-4B3B-A7F3-CC5EE17805A4}" srcId="{B4E3EEFF-9AA1-4F5A-94E8-62D2D66B8284}" destId="{4B14A50F-4DAD-49BD-9D03-F585D212BFDB}" srcOrd="1" destOrd="0" parTransId="{BBD0832C-C4D8-43CD-90D9-3210305FB9BD}" sibTransId="{3EEEA922-CA81-4DB0-918F-591569D4DD82}"/>
    <dgm:cxn modelId="{B0F8516E-C951-4424-93ED-8D37B77F422A}" type="presOf" srcId="{22432DDB-2263-47C8-8F64-BC453E6F06F0}" destId="{4DC7EC38-B2EC-4086-8055-F25050C32569}" srcOrd="0" destOrd="0" presId="urn:microsoft.com/office/officeart/2018/2/layout/IconCircleList"/>
    <dgm:cxn modelId="{398F9351-67D3-4BA1-99D5-65B105100C78}" type="presOf" srcId="{00BBB035-FEAF-49C3-A199-EC29EE4D3C86}" destId="{93A0F30D-748B-429E-B9AF-D9B988C96B03}" srcOrd="0" destOrd="0" presId="urn:microsoft.com/office/officeart/2018/2/layout/IconCircleList"/>
    <dgm:cxn modelId="{7789C778-87D4-42CC-84EF-F7E7C2833A0A}" type="presOf" srcId="{9A54BE8A-D651-4BBE-AC4E-FE968E9DC93F}" destId="{6A0676D1-F4CE-4C5D-9808-CDC98CD14149}" srcOrd="0" destOrd="0" presId="urn:microsoft.com/office/officeart/2018/2/layout/IconCircleList"/>
    <dgm:cxn modelId="{328FBF95-3311-45B7-9570-2890E50D9A4A}" type="presOf" srcId="{EDFD6910-C759-4CF6-870C-F1C95895004E}" destId="{BE47BFD3-4EF0-4529-9EFD-099B15B0C18D}" srcOrd="0" destOrd="0" presId="urn:microsoft.com/office/officeart/2018/2/layout/IconCircleList"/>
    <dgm:cxn modelId="{CA621A9F-C9F7-4C42-9EFD-5BB3DB984CB4}" srcId="{B4E3EEFF-9AA1-4F5A-94E8-62D2D66B8284}" destId="{9E19A3B1-FC01-4E36-9F4D-C54A9C58A2D0}" srcOrd="3" destOrd="0" parTransId="{B0564209-8183-41AF-9D35-6C9561A0FBEE}" sibTransId="{EDFD6910-C759-4CF6-870C-F1C95895004E}"/>
    <dgm:cxn modelId="{A75E37A1-22E9-4EA2-A9D2-75247FA97131}" srcId="{B4E3EEFF-9AA1-4F5A-94E8-62D2D66B8284}" destId="{9A54BE8A-D651-4BBE-AC4E-FE968E9DC93F}" srcOrd="0" destOrd="0" parTransId="{6E852E19-1884-4930-BB6B-01E7983C7D69}" sibTransId="{866F562F-7E2D-4E2C-8C42-73BF2F94FCB5}"/>
    <dgm:cxn modelId="{3A87BAA4-4BAE-4274-ADF0-2BB07F31BB74}" type="presOf" srcId="{286DCFD3-ABF6-41EC-808D-C0A97DCD7594}" destId="{74726C7A-2393-4CA6-AADE-C00F9AABF059}" srcOrd="0" destOrd="0" presId="urn:microsoft.com/office/officeart/2018/2/layout/IconCircleList"/>
    <dgm:cxn modelId="{AFC5ACAD-B840-45EE-A89A-D436194F683C}" srcId="{B4E3EEFF-9AA1-4F5A-94E8-62D2D66B8284}" destId="{22432DDB-2263-47C8-8F64-BC453E6F06F0}" srcOrd="2" destOrd="0" parTransId="{3301FCA5-5D11-4582-B027-BD1B645AA22D}" sibTransId="{286DCFD3-ABF6-41EC-808D-C0A97DCD7594}"/>
    <dgm:cxn modelId="{94F75ED4-4BA4-4B6C-B0E8-E29954C73373}" type="presOf" srcId="{866F562F-7E2D-4E2C-8C42-73BF2F94FCB5}" destId="{FA58EC40-4A20-4A31-87D9-92B71A42808E}" srcOrd="0" destOrd="0" presId="urn:microsoft.com/office/officeart/2018/2/layout/IconCircleList"/>
    <dgm:cxn modelId="{F1CC56DF-2FDB-4CF1-991D-DE0CC8E0878B}" type="presOf" srcId="{3EEEA922-CA81-4DB0-918F-591569D4DD82}" destId="{3513833E-7587-4F4A-BC38-5BC8FD25C780}" srcOrd="0" destOrd="0" presId="urn:microsoft.com/office/officeart/2018/2/layout/IconCircleList"/>
    <dgm:cxn modelId="{15CC23F7-769E-4E74-AD26-B5093FB26227}" srcId="{B4E3EEFF-9AA1-4F5A-94E8-62D2D66B8284}" destId="{00BBB035-FEAF-49C3-A199-EC29EE4D3C86}" srcOrd="4" destOrd="0" parTransId="{FC27555B-BEDA-4BCC-9E6E-859458D9EDA7}" sibTransId="{D29A92EE-6F2D-4D6C-8D2A-73A63898A001}"/>
    <dgm:cxn modelId="{DACC8704-957F-4BDE-BE63-EE9CBCB1795C}" type="presParOf" srcId="{03FF8F13-3801-4151-882F-37F0C6269FB3}" destId="{6EAB9EB2-EF58-4299-8D89-804174F452E3}" srcOrd="0" destOrd="0" presId="urn:microsoft.com/office/officeart/2018/2/layout/IconCircleList"/>
    <dgm:cxn modelId="{BFC068F4-812C-43A3-8AC6-C84BDC5EAEF5}" type="presParOf" srcId="{6EAB9EB2-EF58-4299-8D89-804174F452E3}" destId="{4943C8E4-D545-45E3-B36C-F982CBDD1D81}" srcOrd="0" destOrd="0" presId="urn:microsoft.com/office/officeart/2018/2/layout/IconCircleList"/>
    <dgm:cxn modelId="{86F4D596-AF41-4AAD-982D-B1860D446A4A}" type="presParOf" srcId="{4943C8E4-D545-45E3-B36C-F982CBDD1D81}" destId="{BB017072-AC74-4103-A124-B03C67DA1D50}" srcOrd="0" destOrd="0" presId="urn:microsoft.com/office/officeart/2018/2/layout/IconCircleList"/>
    <dgm:cxn modelId="{AE2D21A1-4B36-4AD4-BB46-00FE13FC3348}" type="presParOf" srcId="{4943C8E4-D545-45E3-B36C-F982CBDD1D81}" destId="{8230B916-5D7E-4ECA-9EFA-14A562B53BD6}" srcOrd="1" destOrd="0" presId="urn:microsoft.com/office/officeart/2018/2/layout/IconCircleList"/>
    <dgm:cxn modelId="{3A926AE4-F041-4526-85AB-788A98FC8C8B}" type="presParOf" srcId="{4943C8E4-D545-45E3-B36C-F982CBDD1D81}" destId="{072A8EFC-E13B-458A-B2FE-FBAC21146ED5}" srcOrd="2" destOrd="0" presId="urn:microsoft.com/office/officeart/2018/2/layout/IconCircleList"/>
    <dgm:cxn modelId="{4BEF64BA-7155-44C3-9657-01477253510F}" type="presParOf" srcId="{4943C8E4-D545-45E3-B36C-F982CBDD1D81}" destId="{6A0676D1-F4CE-4C5D-9808-CDC98CD14149}" srcOrd="3" destOrd="0" presId="urn:microsoft.com/office/officeart/2018/2/layout/IconCircleList"/>
    <dgm:cxn modelId="{679ACD6D-A38D-4D08-94B2-93785B47A728}" type="presParOf" srcId="{6EAB9EB2-EF58-4299-8D89-804174F452E3}" destId="{FA58EC40-4A20-4A31-87D9-92B71A42808E}" srcOrd="1" destOrd="0" presId="urn:microsoft.com/office/officeart/2018/2/layout/IconCircleList"/>
    <dgm:cxn modelId="{A1B3AC99-4C06-4C7E-BA90-263E3117FB84}" type="presParOf" srcId="{6EAB9EB2-EF58-4299-8D89-804174F452E3}" destId="{806740CF-24C3-4264-8ADD-E11FBFDFAB06}" srcOrd="2" destOrd="0" presId="urn:microsoft.com/office/officeart/2018/2/layout/IconCircleList"/>
    <dgm:cxn modelId="{A485AE0D-9DA8-4E89-98E2-5BF724B1C330}" type="presParOf" srcId="{806740CF-24C3-4264-8ADD-E11FBFDFAB06}" destId="{3DDEE549-3ED8-4492-B53A-ED8406C0D1EA}" srcOrd="0" destOrd="0" presId="urn:microsoft.com/office/officeart/2018/2/layout/IconCircleList"/>
    <dgm:cxn modelId="{6EC87C55-E5C7-4C0F-9C7D-4A2B1AFE3480}" type="presParOf" srcId="{806740CF-24C3-4264-8ADD-E11FBFDFAB06}" destId="{5A6700F1-0E92-453E-89E8-A9C78FFA8410}" srcOrd="1" destOrd="0" presId="urn:microsoft.com/office/officeart/2018/2/layout/IconCircleList"/>
    <dgm:cxn modelId="{96340C6A-E3ED-4002-996D-54F4DC76F2B0}" type="presParOf" srcId="{806740CF-24C3-4264-8ADD-E11FBFDFAB06}" destId="{B27279CB-7E5F-47DB-83E2-E14D0058402B}" srcOrd="2" destOrd="0" presId="urn:microsoft.com/office/officeart/2018/2/layout/IconCircleList"/>
    <dgm:cxn modelId="{92CC761B-2CF4-4A9C-887A-7AAE6B706A99}" type="presParOf" srcId="{806740CF-24C3-4264-8ADD-E11FBFDFAB06}" destId="{B84E4DBA-0A1E-4084-9F23-BBDB6DCBB7BE}" srcOrd="3" destOrd="0" presId="urn:microsoft.com/office/officeart/2018/2/layout/IconCircleList"/>
    <dgm:cxn modelId="{45BB9A83-C45F-4E5D-8A96-AAA2A53337C1}" type="presParOf" srcId="{6EAB9EB2-EF58-4299-8D89-804174F452E3}" destId="{3513833E-7587-4F4A-BC38-5BC8FD25C780}" srcOrd="3" destOrd="0" presId="urn:microsoft.com/office/officeart/2018/2/layout/IconCircleList"/>
    <dgm:cxn modelId="{A0E95B0D-EE49-47BA-A67D-7FE7ED4A67EB}" type="presParOf" srcId="{6EAB9EB2-EF58-4299-8D89-804174F452E3}" destId="{BF268ACE-ABBA-40A2-9369-1842D1BC3DB3}" srcOrd="4" destOrd="0" presId="urn:microsoft.com/office/officeart/2018/2/layout/IconCircleList"/>
    <dgm:cxn modelId="{0FB15AE6-DEEA-4058-BEC3-E3005720DFD9}" type="presParOf" srcId="{BF268ACE-ABBA-40A2-9369-1842D1BC3DB3}" destId="{6316B3F4-5A08-4D3C-B54F-0435A71D6AB1}" srcOrd="0" destOrd="0" presId="urn:microsoft.com/office/officeart/2018/2/layout/IconCircleList"/>
    <dgm:cxn modelId="{F93BC8AB-AF94-461F-93BA-FF87103754FB}" type="presParOf" srcId="{BF268ACE-ABBA-40A2-9369-1842D1BC3DB3}" destId="{FEC99798-4653-47F0-AB25-A3B8A6C056DA}" srcOrd="1" destOrd="0" presId="urn:microsoft.com/office/officeart/2018/2/layout/IconCircleList"/>
    <dgm:cxn modelId="{9A7A9120-89AA-48EC-B4DA-5DBD515FCCDC}" type="presParOf" srcId="{BF268ACE-ABBA-40A2-9369-1842D1BC3DB3}" destId="{719C469A-6BE8-4C6F-9713-8016D6907F88}" srcOrd="2" destOrd="0" presId="urn:microsoft.com/office/officeart/2018/2/layout/IconCircleList"/>
    <dgm:cxn modelId="{3EC0EBA8-9F8D-4819-A6B9-1510B2664643}" type="presParOf" srcId="{BF268ACE-ABBA-40A2-9369-1842D1BC3DB3}" destId="{4DC7EC38-B2EC-4086-8055-F25050C32569}" srcOrd="3" destOrd="0" presId="urn:microsoft.com/office/officeart/2018/2/layout/IconCircleList"/>
    <dgm:cxn modelId="{5F05EDF6-4488-4D28-9E35-3B81F71756B9}" type="presParOf" srcId="{6EAB9EB2-EF58-4299-8D89-804174F452E3}" destId="{74726C7A-2393-4CA6-AADE-C00F9AABF059}" srcOrd="5" destOrd="0" presId="urn:microsoft.com/office/officeart/2018/2/layout/IconCircleList"/>
    <dgm:cxn modelId="{3C9DDA69-688A-484F-88B0-61BCB5A70EBF}" type="presParOf" srcId="{6EAB9EB2-EF58-4299-8D89-804174F452E3}" destId="{B57F0316-0CD1-4DAF-8044-59110CAA2A1E}" srcOrd="6" destOrd="0" presId="urn:microsoft.com/office/officeart/2018/2/layout/IconCircleList"/>
    <dgm:cxn modelId="{2467A575-E8E5-465E-B692-39F15E2B8BD4}" type="presParOf" srcId="{B57F0316-0CD1-4DAF-8044-59110CAA2A1E}" destId="{62ED7B37-7418-4BA0-8877-06D5E4C40EBE}" srcOrd="0" destOrd="0" presId="urn:microsoft.com/office/officeart/2018/2/layout/IconCircleList"/>
    <dgm:cxn modelId="{5F6838E2-72CE-4715-B8CE-174B8CCCC04B}" type="presParOf" srcId="{B57F0316-0CD1-4DAF-8044-59110CAA2A1E}" destId="{505859C7-DD11-4D35-973F-99CF56BD9A55}" srcOrd="1" destOrd="0" presId="urn:microsoft.com/office/officeart/2018/2/layout/IconCircleList"/>
    <dgm:cxn modelId="{D1ACE780-90E7-44BD-8202-35764606F674}" type="presParOf" srcId="{B57F0316-0CD1-4DAF-8044-59110CAA2A1E}" destId="{B95D86BC-4C53-4D6E-8DF8-5BF52911121D}" srcOrd="2" destOrd="0" presId="urn:microsoft.com/office/officeart/2018/2/layout/IconCircleList"/>
    <dgm:cxn modelId="{A7AF7C61-6757-4CFC-9838-9F3DF324CA85}" type="presParOf" srcId="{B57F0316-0CD1-4DAF-8044-59110CAA2A1E}" destId="{72DAF514-2507-46AD-A057-2FD685FA1C95}" srcOrd="3" destOrd="0" presId="urn:microsoft.com/office/officeart/2018/2/layout/IconCircleList"/>
    <dgm:cxn modelId="{E85494D4-E870-42CC-BC61-258DBE97ECDC}" type="presParOf" srcId="{6EAB9EB2-EF58-4299-8D89-804174F452E3}" destId="{BE47BFD3-4EF0-4529-9EFD-099B15B0C18D}" srcOrd="7" destOrd="0" presId="urn:microsoft.com/office/officeart/2018/2/layout/IconCircleList"/>
    <dgm:cxn modelId="{21CE504F-847A-4E4A-BEC9-298410F2F323}" type="presParOf" srcId="{6EAB9EB2-EF58-4299-8D89-804174F452E3}" destId="{A16730D0-573E-46DA-A8FF-1A571EFB41D9}" srcOrd="8" destOrd="0" presId="urn:microsoft.com/office/officeart/2018/2/layout/IconCircleList"/>
    <dgm:cxn modelId="{6C6A386D-D125-44C7-8352-80935795463E}" type="presParOf" srcId="{A16730D0-573E-46DA-A8FF-1A571EFB41D9}" destId="{76001C77-B24C-4E9F-BC47-7E17691FF239}" srcOrd="0" destOrd="0" presId="urn:microsoft.com/office/officeart/2018/2/layout/IconCircleList"/>
    <dgm:cxn modelId="{BA873B60-16AE-4937-B6CA-2637A24601DB}" type="presParOf" srcId="{A16730D0-573E-46DA-A8FF-1A571EFB41D9}" destId="{C8391B80-6554-4099-B9AA-CC55A73ABA04}" srcOrd="1" destOrd="0" presId="urn:microsoft.com/office/officeart/2018/2/layout/IconCircleList"/>
    <dgm:cxn modelId="{55DD1B0F-9DAA-4734-9758-50C1D8B6BA4D}" type="presParOf" srcId="{A16730D0-573E-46DA-A8FF-1A571EFB41D9}" destId="{E00B0D99-D0CE-45EE-9F90-7DCEAE0D915B}" srcOrd="2" destOrd="0" presId="urn:microsoft.com/office/officeart/2018/2/layout/IconCircleList"/>
    <dgm:cxn modelId="{4F6F8CEC-6513-432E-A959-E7B8B5500774}" type="presParOf" srcId="{A16730D0-573E-46DA-A8FF-1A571EFB41D9}" destId="{93A0F30D-748B-429E-B9AF-D9B988C96B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DD1EF-5B26-4923-B2FB-7625B29A88D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9D12A-6FB3-49B7-ABD9-A33E513B99C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BB11D-C3DF-4721-B96B-4C826E2CDCA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kern="1200"/>
            <a:t>Dynamically allocating budget across ad platforms and creatives to maximize return on ad spend (ROAS) involves constantly adjusting where and how money is spent based on performance data. Different platforms—such as Google, Meta, and TikTok—have unique strengths and audience behaviors, meaning the same budget or creative might perform very differently on each. The challenge lies in finding the right balance: identifying which platform and which creative asset are delivering the best results at any given time.</a:t>
          </a:r>
        </a:p>
      </dsp:txBody>
      <dsp:txXfrm>
        <a:off x="1435590" y="531"/>
        <a:ext cx="9080009" cy="1242935"/>
      </dsp:txXfrm>
    </dsp:sp>
    <dsp:sp modelId="{D406F327-BB6C-45F3-A3A9-4692F4263DD5}">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F6EE7-E9D6-441B-B470-741E733F827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EA98EC-51A6-4486-955A-C69B2A79925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kern="1200"/>
            <a:t>To tackle this, marketers use data-driven attribution models and real-time performance tracking. By collecting performance metrics like ROAS, cost-per-acquisition (CPA), and engagement rates, brands can build optimization systems that automatically reallocate budgets toward high-performing channels and creatives. Technologies like machine learning, multi-armed bandits, or rules-based algorithms can help predict outcomes and recommend where to shift spend dynamically.</a:t>
          </a:r>
        </a:p>
      </dsp:txBody>
      <dsp:txXfrm>
        <a:off x="1435590" y="1554201"/>
        <a:ext cx="9080009" cy="1242935"/>
      </dsp:txXfrm>
    </dsp:sp>
    <dsp:sp modelId="{1E794111-F22C-4132-8D1E-2D662B36B502}">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4FC7F-EF21-491F-AE3D-B2F3B80AD88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95E30-B48B-45A8-972B-7523DE3DD926}">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US" sz="1400" kern="1200"/>
            <a:t>Ultimately, the goal is to create a continuous feedback loop that monitors performance, tests new creatives, and reallocates budget frequently to maximize returns. Tools like Google Performance Max or Meta Advantage+, combined with custom analytics dashboards or AI-powered optimization platforms, make it possible to automate much of this process. The result is a smarter, more agile ad strategy that adjusts in real time to changing consumer behavior and market conditions.</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8AA2E-E0BF-40CB-B108-0FD2413D8688}">
      <dsp:nvSpPr>
        <dsp:cNvPr id="0" name=""/>
        <dsp:cNvSpPr/>
      </dsp:nvSpPr>
      <dsp:spPr>
        <a:xfrm>
          <a:off x="82613" y="172704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D9A498-8F70-4087-B80F-9BB512A4F8D5}">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C4B8DA-0795-4ED6-8CBF-1383ACABEBD3}">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 chose this problem statement because in today’s digital marketing landscape, brands are active across multiple ad platforms, and each platform’s performance can vary dramatically. Budget allocation decisions are often made manually or based on outdated performance snapshots, which leads to inefficiencies and missed opportunities. By focusing on dynamic budget allocation, I aim to solve a real-world issue that can significantly impact marketing effectiveness and business growth.</a:t>
          </a:r>
        </a:p>
      </dsp:txBody>
      <dsp:txXfrm>
        <a:off x="1172126" y="1727046"/>
        <a:ext cx="2114937" cy="897246"/>
      </dsp:txXfrm>
    </dsp:sp>
    <dsp:sp modelId="{9A7EED7A-EFD2-4902-9DD1-582BFBF22740}">
      <dsp:nvSpPr>
        <dsp:cNvPr id="0" name=""/>
        <dsp:cNvSpPr/>
      </dsp:nvSpPr>
      <dsp:spPr>
        <a:xfrm>
          <a:off x="3655575" y="172704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B3F5D-1592-4373-80B0-981651121848}">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424706-FF09-45ED-A4C0-705997AD0A0C}">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This problem is also compelling because it sits at the intersection of marketing strategy, data science, and technology. Solving it requires integrating data analytics, automation, and machine learning—skills that are in high demand and personally exciting to work on. It’s a great opportunity to build a system that not only learns from past performance but also makes smart, forward-looking decisions in real time.</a:t>
          </a:r>
        </a:p>
      </dsp:txBody>
      <dsp:txXfrm>
        <a:off x="4745088" y="1727046"/>
        <a:ext cx="2114937" cy="897246"/>
      </dsp:txXfrm>
    </dsp:sp>
    <dsp:sp modelId="{B13E6DFC-859F-4E0F-B468-37EDE5D4CD4A}">
      <dsp:nvSpPr>
        <dsp:cNvPr id="0" name=""/>
        <dsp:cNvSpPr/>
      </dsp:nvSpPr>
      <dsp:spPr>
        <a:xfrm>
          <a:off x="7228536" y="172704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C54F2-50FC-4154-A00F-E0538BFB4548}">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B51466-50D2-4087-9776-A908AB797898}">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Lastly, I chose this challenge because it has the potential for measurable, high-impact outcomes. Improving ROAS directly affects profitability and scale. Businesses can stretch their ad dollars further, gain better insights into customer behavior, and adapt quickly in fast-changing markets. This makes the problem both practically valuable and strategically significant.</a:t>
          </a:r>
        </a:p>
      </dsp:txBody>
      <dsp:txXfrm>
        <a:off x="8318049" y="1727046"/>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96720-5F29-4A72-B8AB-6BED7FE8D58B}">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209BA-B75A-4CAA-A72B-B2C5A411B098}">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CD7288-6B01-43FC-A973-798AD89A1FC8}">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IN" sz="1600" kern="1200"/>
            <a:t>The application of machine learning to marketing budget optimization has seen increasing attention from researchers and practitioners. Various models—from regression-based techniques to reinforcement learning—have been proposed to allocate advertising budgets in a way that maximizes campaign performance.</a:t>
          </a:r>
          <a:endParaRPr lang="en-US" sz="1600" kern="1200"/>
        </a:p>
      </dsp:txBody>
      <dsp:txXfrm>
        <a:off x="1509882" y="708097"/>
        <a:ext cx="9005717" cy="1307257"/>
      </dsp:txXfrm>
    </dsp:sp>
    <dsp:sp modelId="{A203D99A-F1F1-49B1-A662-286E63E78FF6}">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ADD995-769C-4256-8EA4-7AF557057DFF}">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FE607-A063-452A-8EAA-5E6AA50DDF72}">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IN" sz="1600" kern="1200"/>
            <a:t>Several studies have examined multi-touch attribution, media mix modeling, and reinforcement learning for dynamic ad spend optimization. These techniques attempt to estimate the marginal ROAS of spending an additional dollar on each platform or creative. The integration of ML in budget allocation not only automates decision-making but also ensures higher responsiveness to performance trends.</a:t>
          </a:r>
          <a:endParaRPr lang="en-US" sz="1600" kern="1200"/>
        </a:p>
      </dsp:txBody>
      <dsp:txXfrm>
        <a:off x="1509882" y="2342169"/>
        <a:ext cx="90057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17072-AC74-4103-A124-B03C67DA1D50}">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0B916-5D7E-4ECA-9EFA-14A562B53BD6}">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676D1-F4CE-4C5D-9808-CDC98CD1414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Dataset:</a:t>
          </a:r>
        </a:p>
        <a:p>
          <a:pPr marL="0" lvl="0" indent="0" algn="l" defTabSz="488950">
            <a:lnSpc>
              <a:spcPct val="100000"/>
            </a:lnSpc>
            <a:spcBef>
              <a:spcPct val="0"/>
            </a:spcBef>
            <a:spcAft>
              <a:spcPct val="35000"/>
            </a:spcAft>
            <a:buNone/>
          </a:pPr>
          <a:r>
            <a:rPr lang="en-US" sz="1100" kern="1200" dirty="0" err="1"/>
            <a:t>KAG_conversion_data</a:t>
          </a:r>
          <a:endParaRPr lang="en-US" sz="1100" kern="1200" dirty="0"/>
        </a:p>
      </dsp:txBody>
      <dsp:txXfrm>
        <a:off x="1172126" y="908559"/>
        <a:ext cx="2114937" cy="897246"/>
      </dsp:txXfrm>
    </dsp:sp>
    <dsp:sp modelId="{3DDEE549-3ED8-4492-B53A-ED8406C0D1EA}">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6700F1-0E92-453E-89E8-A9C78FFA8410}">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E4DBA-0A1E-4084-9F23-BBDB6DCBB7BE}">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Features:</a:t>
          </a:r>
        </a:p>
        <a:p>
          <a:pPr marL="0" lvl="0" indent="0" algn="l" defTabSz="488950">
            <a:lnSpc>
              <a:spcPct val="100000"/>
            </a:lnSpc>
            <a:spcBef>
              <a:spcPct val="0"/>
            </a:spcBef>
            <a:spcAft>
              <a:spcPct val="35000"/>
            </a:spcAft>
            <a:buNone/>
          </a:pPr>
          <a:r>
            <a:rPr lang="en-IN" sz="1100" kern="1200" dirty="0" err="1"/>
            <a:t>ad_id</a:t>
          </a:r>
          <a:r>
            <a:rPr lang="en-IN" sz="1100" kern="1200" dirty="0"/>
            <a:t>, </a:t>
          </a:r>
          <a:r>
            <a:rPr lang="en-IN" sz="1100" kern="1200" dirty="0" err="1"/>
            <a:t>xyz_campaign_id</a:t>
          </a:r>
          <a:r>
            <a:rPr lang="en-IN" sz="1100" kern="1200" dirty="0"/>
            <a:t>, </a:t>
          </a:r>
          <a:r>
            <a:rPr lang="en-IN" sz="1100" kern="1200" dirty="0" err="1"/>
            <a:t>fb_campaign_id</a:t>
          </a:r>
          <a:r>
            <a:rPr lang="en-IN" sz="1100" kern="1200" dirty="0"/>
            <a:t>, Impressions</a:t>
          </a:r>
          <a:endParaRPr lang="en-US" sz="1100" kern="1200" dirty="0"/>
        </a:p>
      </dsp:txBody>
      <dsp:txXfrm>
        <a:off x="4745088" y="908559"/>
        <a:ext cx="2114937" cy="897246"/>
      </dsp:txXfrm>
    </dsp:sp>
    <dsp:sp modelId="{6316B3F4-5A08-4D3C-B54F-0435A71D6AB1}">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99798-4653-47F0-AB25-A3B8A6C056DA}">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7EC38-B2EC-4086-8055-F25050C32569}">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Target Variable: </a:t>
          </a:r>
          <a:r>
            <a:rPr lang="en-IN" sz="1100" kern="1200" dirty="0" err="1"/>
            <a:t>Approved_Conversion</a:t>
          </a:r>
          <a:r>
            <a:rPr lang="en-IN" sz="1100" kern="1200" dirty="0"/>
            <a:t> </a:t>
          </a:r>
          <a:r>
            <a:rPr lang="en-US" sz="1100" kern="1200" dirty="0"/>
            <a:t>(Number of conversions that were approved)</a:t>
          </a:r>
        </a:p>
      </dsp:txBody>
      <dsp:txXfrm>
        <a:off x="8318049" y="908559"/>
        <a:ext cx="2114937" cy="897246"/>
      </dsp:txXfrm>
    </dsp:sp>
    <dsp:sp modelId="{62ED7B37-7418-4BA0-8877-06D5E4C40EBE}">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859C7-DD11-4D35-973F-99CF56BD9A55}">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AF514-2507-46AD-A057-2FD685FA1C95}">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 Source:</a:t>
          </a:r>
        </a:p>
        <a:p>
          <a:pPr marL="0" lvl="0" indent="0" algn="l" defTabSz="488950">
            <a:lnSpc>
              <a:spcPct val="100000"/>
            </a:lnSpc>
            <a:spcBef>
              <a:spcPct val="0"/>
            </a:spcBef>
            <a:spcAft>
              <a:spcPct val="35000"/>
            </a:spcAft>
            <a:buNone/>
          </a:pPr>
          <a:r>
            <a:rPr lang="en-US" sz="1100" kern="1200" dirty="0"/>
            <a:t>Kaggle</a:t>
          </a:r>
        </a:p>
      </dsp:txBody>
      <dsp:txXfrm>
        <a:off x="1172126" y="2545532"/>
        <a:ext cx="2114937" cy="897246"/>
      </dsp:txXfrm>
    </dsp:sp>
    <dsp:sp modelId="{76001C77-B24C-4E9F-BC47-7E17691FF239}">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91B80-6554-4099-B9AA-CC55A73ABA04}">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0F30D-748B-429E-B9AF-D9B988C96B03}">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Link: </a:t>
          </a:r>
          <a:r>
            <a:rPr lang="en-US" sz="1100" kern="1200" dirty="0"/>
            <a:t>https://www.kaggle.com/code/mansimeena/facebook-ad-campaigns-analysis-sales-prediction/input</a:t>
          </a:r>
        </a:p>
      </dsp:txBody>
      <dsp:txXfrm>
        <a:off x="4745088"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F684D-9480-452D-BDB7-FCCB8DE58DCC}" type="datetimeFigureOut">
              <a:rPr lang="en-IN" smtClean="0"/>
              <a:t>22-04-2025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A45F7-EDC4-4E19-8CE4-58FD4589D5BD}" type="slidenum">
              <a:rPr lang="en-IN" smtClean="0"/>
              <a:t>‹#›</a:t>
            </a:fld>
            <a:endParaRPr lang="en-IN"/>
          </a:p>
        </p:txBody>
      </p:sp>
    </p:spTree>
    <p:extLst>
      <p:ext uri="{BB962C8B-B14F-4D97-AF65-F5344CB8AC3E}">
        <p14:creationId xmlns:p14="http://schemas.microsoft.com/office/powerpoint/2010/main" val="142069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2A45F7-EDC4-4E19-8CE4-58FD4589D5BD}" type="slidenum">
              <a:rPr lang="en-IN" smtClean="0"/>
              <a:t>6</a:t>
            </a:fld>
            <a:endParaRPr lang="en-IN"/>
          </a:p>
        </p:txBody>
      </p:sp>
    </p:spTree>
    <p:extLst>
      <p:ext uri="{BB962C8B-B14F-4D97-AF65-F5344CB8AC3E}">
        <p14:creationId xmlns:p14="http://schemas.microsoft.com/office/powerpoint/2010/main" val="101576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8448-C41A-A792-87B8-53EEDFAD7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5B84F8-8AAF-011E-01C0-1C4A315B6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9F992D-F180-8CC7-BA1D-AD3B6E29D3E2}"/>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27E6B7D2-2860-9C73-EE21-06E5A2AEAA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757E5A-22F6-EA11-34F5-9C327D20E8E1}"/>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371307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EF27-5F53-F873-10F1-84DFC55D37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26D18F-EA50-BCBC-6A9C-2B7C0E826D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EBB924-1F34-D5B2-D23C-BA7EBF496D92}"/>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7421CE90-6F6D-F036-909E-C22BA294DB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6F7069-0180-7864-AD1C-4D782AEFA6C3}"/>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185561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803BA7-2A6B-7FAF-87ED-EDC42ED021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D2BE4B-AB60-E964-A23F-5439E2DE2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59714-39CF-3276-C539-FBA25F5E3A0F}"/>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7D689436-5C99-F73B-6129-96BD5526E1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28C3AF-2FF9-A853-CF77-E4B7486570F7}"/>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4277281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55B6-DE4B-8677-A236-E54870953F7B}"/>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B1C3EA-ED43-FF21-F1F9-78B8F111FB3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C27CFE-FFEE-9D7E-0CE3-8E8C267B79EE}"/>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51AF6C3C-6C0E-45C1-D9AE-DCF40E077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E86BF2-11E5-D292-AF5C-73A695CB7FCE}"/>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835408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D2E7-C286-5824-6508-0950D3A92C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0F64C8-01B6-57C7-7B9A-F4BF5E7B0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7AB455-9A72-64F7-8781-3F19B670E777}"/>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509C110A-8EE0-8850-4EF1-7C13BA1926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B99E54-5723-1F39-3AF3-B04B71058F7E}"/>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742904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7B93-4379-7D43-76F1-1CD0C41E7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63CFD25-560E-C85F-6EA2-D05DD83A3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A76EA-3B48-02AF-71FE-38EF15090D02}"/>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489592E1-5BD3-9DF8-DFEC-F4A65EAC8C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42A08B-4277-A891-FEEE-141FCAE8C52B}"/>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1533913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6470-D900-6BB3-46BB-67822A8F0E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F98453-CF8C-C61E-4933-A6D532E4E4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555EE0-589E-A16D-53AE-275EC87856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FB6056-2FDF-5D66-EAB4-83116CB09BCD}"/>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6" name="Footer Placeholder 5">
            <a:extLst>
              <a:ext uri="{FF2B5EF4-FFF2-40B4-BE49-F238E27FC236}">
                <a16:creationId xmlns:a16="http://schemas.microsoft.com/office/drawing/2014/main" id="{DF369307-0E05-576A-1E79-6DCFE5ABC3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A311A-C283-40C1-7AED-AF9821C8BDAA}"/>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3104745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FA4B-E9BA-0125-EE66-54533586D6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2E3EBD-F4B9-62BE-3181-65C5F995F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FC9914-2FC0-32D8-3878-FD0556F5DB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EE74C5-C5B2-9B45-C650-BEE620157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476E9A-EF26-57A0-BD28-8787CAA988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3254E2-0DA2-65AF-B456-04DD35F2B950}"/>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8" name="Footer Placeholder 7">
            <a:extLst>
              <a:ext uri="{FF2B5EF4-FFF2-40B4-BE49-F238E27FC236}">
                <a16:creationId xmlns:a16="http://schemas.microsoft.com/office/drawing/2014/main" id="{6EF434BD-6A6B-DC60-7FCC-44481D244E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AB8F78C-A36E-0F11-AE9A-FD22F918CAA4}"/>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123984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AD95-7C20-14D5-E814-D9CC8EF938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B45A41-BAA1-9A89-E288-88EFFF87BDA0}"/>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4" name="Footer Placeholder 3">
            <a:extLst>
              <a:ext uri="{FF2B5EF4-FFF2-40B4-BE49-F238E27FC236}">
                <a16:creationId xmlns:a16="http://schemas.microsoft.com/office/drawing/2014/main" id="{1A09F97B-4B4C-C929-DDD8-C6EDA0A1DC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DECA72-4E8C-CA42-D65F-DC850CDF1169}"/>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44752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04C47-95FF-7F7A-3D39-FE59FD6F271D}"/>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3" name="Footer Placeholder 2">
            <a:extLst>
              <a:ext uri="{FF2B5EF4-FFF2-40B4-BE49-F238E27FC236}">
                <a16:creationId xmlns:a16="http://schemas.microsoft.com/office/drawing/2014/main" id="{90F28B6F-1FC1-7837-507A-3689900CA3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BF196A8-B52A-B112-1006-7C407640B959}"/>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1795113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6F69-234B-AFE3-34AF-9FAED9DC6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0E0A80-AA73-639F-348F-227EC851B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4FB1A9-A9CF-DD3F-D82F-0C04BD540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65A7F-F182-61B7-49BE-21492357EC12}"/>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6" name="Footer Placeholder 5">
            <a:extLst>
              <a:ext uri="{FF2B5EF4-FFF2-40B4-BE49-F238E27FC236}">
                <a16:creationId xmlns:a16="http://schemas.microsoft.com/office/drawing/2014/main" id="{C6FF44F5-2702-76C7-927D-8269A244C9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252FD1-8AFF-43C4-CDBD-876B19490C8A}"/>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402152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12CD-46C0-54D2-97FA-17EABC1E4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F68EE1-2AA8-7A6F-91DB-1D2A97414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627C5F-AA89-CC92-0311-C8426054E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7F01B-11A6-DC4E-C5C7-F4C96F6A15C6}"/>
              </a:ext>
            </a:extLst>
          </p:cNvPr>
          <p:cNvSpPr>
            <a:spLocks noGrp="1"/>
          </p:cNvSpPr>
          <p:nvPr>
            <p:ph type="dt" sz="half" idx="10"/>
          </p:nvPr>
        </p:nvSpPr>
        <p:spPr/>
        <p:txBody>
          <a:bodyPr/>
          <a:lstStyle/>
          <a:p>
            <a:fld id="{D48564E2-09BA-4B3A-B9F1-83930912CE58}" type="datetimeFigureOut">
              <a:rPr lang="en-IN" smtClean="0"/>
              <a:t>22-04-2025</a:t>
            </a:fld>
            <a:endParaRPr lang="en-IN"/>
          </a:p>
        </p:txBody>
      </p:sp>
      <p:sp>
        <p:nvSpPr>
          <p:cNvPr id="6" name="Footer Placeholder 5">
            <a:extLst>
              <a:ext uri="{FF2B5EF4-FFF2-40B4-BE49-F238E27FC236}">
                <a16:creationId xmlns:a16="http://schemas.microsoft.com/office/drawing/2014/main" id="{CE86A038-29BA-E762-BC53-69330978F0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FDCE1-FC0C-7180-1033-C8328732AD4A}"/>
              </a:ext>
            </a:extLst>
          </p:cNvPr>
          <p:cNvSpPr>
            <a:spLocks noGrp="1"/>
          </p:cNvSpPr>
          <p:nvPr>
            <p:ph type="sldNum" sz="quarter" idx="12"/>
          </p:nvPr>
        </p:nvSpPr>
        <p:spPr/>
        <p:txBody>
          <a:bodyPr/>
          <a:lstStyle/>
          <a:p>
            <a:fld id="{DE170AFC-6BB7-4C89-A95A-B78C90ED2230}" type="slidenum">
              <a:rPr lang="en-IN" smtClean="0"/>
              <a:t>‹#›</a:t>
            </a:fld>
            <a:endParaRPr lang="en-IN"/>
          </a:p>
        </p:txBody>
      </p:sp>
    </p:spTree>
    <p:extLst>
      <p:ext uri="{BB962C8B-B14F-4D97-AF65-F5344CB8AC3E}">
        <p14:creationId xmlns:p14="http://schemas.microsoft.com/office/powerpoint/2010/main" val="2652791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53B30-2103-7316-B43A-C29A3257D6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E2A12B-52BD-F5CB-D381-B76B9A7AB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620AAE-6C4A-CFFA-CFD7-E013E0E15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564E2-09BA-4B3A-B9F1-83930912CE58}" type="datetimeFigureOut">
              <a:rPr lang="en-IN" smtClean="0"/>
              <a:t>22-04-2025</a:t>
            </a:fld>
            <a:endParaRPr lang="en-IN"/>
          </a:p>
        </p:txBody>
      </p:sp>
      <p:sp>
        <p:nvSpPr>
          <p:cNvPr id="5" name="Footer Placeholder 4">
            <a:extLst>
              <a:ext uri="{FF2B5EF4-FFF2-40B4-BE49-F238E27FC236}">
                <a16:creationId xmlns:a16="http://schemas.microsoft.com/office/drawing/2014/main" id="{8CA74E0C-4750-37DA-2B18-6DAB154AC9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C2261B-B898-9AF7-3993-FF6AFDB90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70AFC-6BB7-4C89-A95A-B78C90ED2230}" type="slidenum">
              <a:rPr lang="en-IN" smtClean="0"/>
              <a:t>‹#›</a:t>
            </a:fld>
            <a:endParaRPr lang="en-IN"/>
          </a:p>
        </p:txBody>
      </p:sp>
    </p:spTree>
    <p:extLst>
      <p:ext uri="{BB962C8B-B14F-4D97-AF65-F5344CB8AC3E}">
        <p14:creationId xmlns:p14="http://schemas.microsoft.com/office/powerpoint/2010/main" val="478073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pen Field With Satellite Dish">
            <a:extLst>
              <a:ext uri="{FF2B5EF4-FFF2-40B4-BE49-F238E27FC236}">
                <a16:creationId xmlns:a16="http://schemas.microsoft.com/office/drawing/2014/main" id="{CB486B31-43F8-FC56-F749-03EFDDFB1E0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80E62-28EE-E222-9A47-92B09B24C68D}"/>
              </a:ext>
            </a:extLst>
          </p:cNvPr>
          <p:cNvSpPr>
            <a:spLocks noGrp="1"/>
          </p:cNvSpPr>
          <p:nvPr>
            <p:ph type="ctrTitle"/>
          </p:nvPr>
        </p:nvSpPr>
        <p:spPr>
          <a:xfrm>
            <a:off x="905256" y="578012"/>
            <a:ext cx="10058400" cy="910240"/>
          </a:xfrm>
          <a:effectLst>
            <a:outerShdw blurRad="50800" dist="38100" dir="2700000" algn="tl" rotWithShape="0">
              <a:prstClr val="black">
                <a:alpha val="40000"/>
              </a:prstClr>
            </a:outerShdw>
          </a:effectLst>
        </p:spPr>
        <p:txBody>
          <a:bodyPr>
            <a:normAutofit/>
          </a:bodyPr>
          <a:lstStyle/>
          <a:p>
            <a:r>
              <a:rPr lang="en-US" sz="5200" dirty="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Ad Campaign Optimization</a:t>
            </a:r>
            <a:endParaRPr lang="en-IN" sz="5200" dirty="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96853CA-29F6-BEFA-3FFE-46316EE16608}"/>
              </a:ext>
            </a:extLst>
          </p:cNvPr>
          <p:cNvSpPr>
            <a:spLocks noGrp="1"/>
          </p:cNvSpPr>
          <p:nvPr>
            <p:ph type="subTitle" idx="1"/>
          </p:nvPr>
        </p:nvSpPr>
        <p:spPr>
          <a:xfrm>
            <a:off x="908027" y="1659967"/>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ML Assignment - Progress Report</a:t>
            </a:r>
          </a:p>
          <a:p>
            <a:r>
              <a:rPr lang="en-US" sz="220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Presented by: Saad (24WU0202359)</a:t>
            </a:r>
          </a:p>
          <a:p>
            <a:r>
              <a:rPr lang="en-US" sz="220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Course: Business Analytics| Date: 24/04/2025</a:t>
            </a:r>
            <a:endParaRPr lang="en-IN" sz="2200">
              <a:solidFill>
                <a:srgbClr val="FFFFFF"/>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38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D87064-97EB-856F-1764-2FE3E03A4CA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8C2392-597C-12F0-5A51-865E8548A1D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a:latin typeface="Times New Roman" panose="02020603050405020304" pitchFamily="18" charset="0"/>
                <a:cs typeface="Times New Roman" panose="02020603050405020304" pitchFamily="18" charset="0"/>
              </a:rPr>
              <a:t>ML Model - Work Done So Far</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Text Placeholder 2">
            <a:extLst>
              <a:ext uri="{FF2B5EF4-FFF2-40B4-BE49-F238E27FC236}">
                <a16:creationId xmlns:a16="http://schemas.microsoft.com/office/drawing/2014/main" id="{66FC5218-FF83-0AC0-6604-14134DB1192A}"/>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marL="0" indent="0" algn="ctr">
              <a:buNone/>
            </a:pPr>
            <a:r>
              <a:rPr lang="en-US" sz="2000" dirty="0">
                <a:solidFill>
                  <a:schemeClr val="bg1"/>
                </a:solidFill>
                <a:latin typeface="Times New Roman" panose="02020603050405020304" pitchFamily="18" charset="0"/>
                <a:cs typeface="Times New Roman" panose="02020603050405020304" pitchFamily="18" charset="0"/>
              </a:rPr>
              <a:t>Preprocessing: Missing values, Encoding, Scaling</a:t>
            </a:r>
          </a:p>
        </p:txBody>
      </p:sp>
      <p:pic>
        <p:nvPicPr>
          <p:cNvPr id="8" name="Picture 7">
            <a:extLst>
              <a:ext uri="{FF2B5EF4-FFF2-40B4-BE49-F238E27FC236}">
                <a16:creationId xmlns:a16="http://schemas.microsoft.com/office/drawing/2014/main" id="{EB8F6EC4-E9C1-3DC5-2AB2-2A91FA5E8B3B}"/>
              </a:ext>
            </a:extLst>
          </p:cNvPr>
          <p:cNvPicPr>
            <a:picLocks noChangeAspect="1"/>
          </p:cNvPicPr>
          <p:nvPr/>
        </p:nvPicPr>
        <p:blipFill>
          <a:blip r:embed="rId2"/>
          <a:stretch>
            <a:fillRect/>
          </a:stretch>
        </p:blipFill>
        <p:spPr>
          <a:xfrm>
            <a:off x="759664" y="2139484"/>
            <a:ext cx="4847944" cy="4096512"/>
          </a:xfrm>
          <a:prstGeom prst="rect">
            <a:avLst/>
          </a:prstGeom>
        </p:spPr>
      </p:pic>
      <p:pic>
        <p:nvPicPr>
          <p:cNvPr id="6" name="Picture 5">
            <a:extLst>
              <a:ext uri="{FF2B5EF4-FFF2-40B4-BE49-F238E27FC236}">
                <a16:creationId xmlns:a16="http://schemas.microsoft.com/office/drawing/2014/main" id="{06B77A5A-C311-7513-BD04-6A70ADAB093B}"/>
              </a:ext>
            </a:extLst>
          </p:cNvPr>
          <p:cNvPicPr>
            <a:picLocks noChangeAspect="1"/>
          </p:cNvPicPr>
          <p:nvPr/>
        </p:nvPicPr>
        <p:blipFill>
          <a:blip r:embed="rId3"/>
          <a:stretch>
            <a:fillRect/>
          </a:stretch>
        </p:blipFill>
        <p:spPr>
          <a:xfrm>
            <a:off x="6471826" y="2139484"/>
            <a:ext cx="5073080" cy="4096512"/>
          </a:xfrm>
          <a:prstGeom prst="rect">
            <a:avLst/>
          </a:prstGeom>
        </p:spPr>
      </p:pic>
    </p:spTree>
    <p:extLst>
      <p:ext uri="{BB962C8B-B14F-4D97-AF65-F5344CB8AC3E}">
        <p14:creationId xmlns:p14="http://schemas.microsoft.com/office/powerpoint/2010/main" val="340951065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6B232D-C69F-492E-E954-6D8B826A135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F6CA59-8C43-BDE5-453F-B4ED1DF31DC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Times New Roman" panose="02020603050405020304" pitchFamily="18" charset="0"/>
                <a:cs typeface="Times New Roman" panose="02020603050405020304" pitchFamily="18" charset="0"/>
              </a:rPr>
              <a:t>ML Model - Work Done So Far</a:t>
            </a: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EA2C0757-4BB8-ABE7-7CDA-AD63FC2887C9}"/>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a:solidFill>
                  <a:schemeClr val="bg1"/>
                </a:solidFill>
                <a:latin typeface="Times New Roman" panose="02020603050405020304" pitchFamily="18" charset="0"/>
                <a:cs typeface="Times New Roman" panose="02020603050405020304" pitchFamily="18" charset="0"/>
              </a:rPr>
              <a:t>Algorithms: Random Forest</a:t>
            </a:r>
          </a:p>
        </p:txBody>
      </p:sp>
      <p:pic>
        <p:nvPicPr>
          <p:cNvPr id="8" name="Picture 7" descr="A screenshot of a computer program&#10;&#10;AI-generated content may be incorrect.">
            <a:extLst>
              <a:ext uri="{FF2B5EF4-FFF2-40B4-BE49-F238E27FC236}">
                <a16:creationId xmlns:a16="http://schemas.microsoft.com/office/drawing/2014/main" id="{F2D50D20-5301-B0D0-CBA4-889530717B65}"/>
              </a:ext>
            </a:extLst>
          </p:cNvPr>
          <p:cNvPicPr>
            <a:picLocks noChangeAspect="1"/>
          </p:cNvPicPr>
          <p:nvPr/>
        </p:nvPicPr>
        <p:blipFill>
          <a:blip r:embed="rId2"/>
          <a:stretch>
            <a:fillRect/>
          </a:stretch>
        </p:blipFill>
        <p:spPr>
          <a:xfrm>
            <a:off x="2778986" y="2139484"/>
            <a:ext cx="6634028" cy="4096512"/>
          </a:xfrm>
          <a:prstGeom prst="rect">
            <a:avLst/>
          </a:prstGeom>
        </p:spPr>
      </p:pic>
    </p:spTree>
    <p:extLst>
      <p:ext uri="{BB962C8B-B14F-4D97-AF65-F5344CB8AC3E}">
        <p14:creationId xmlns:p14="http://schemas.microsoft.com/office/powerpoint/2010/main" val="165357303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E1B06D-AA63-833C-91DB-959B08506EC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Times New Roman" panose="02020603050405020304" pitchFamily="18" charset="0"/>
                <a:cs typeface="Times New Roman" panose="02020603050405020304" pitchFamily="18" charset="0"/>
              </a:rPr>
              <a:t>ML Model - Work Done So Far</a:t>
            </a: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41B1CF7-8711-9343-3A6F-15AEBE9CA3DA}"/>
              </a:ext>
            </a:extLst>
          </p:cNvPr>
          <p:cNvSpPr>
            <a:spLocks noGrp="1"/>
          </p:cNvSpPr>
          <p:nvPr>
            <p:ph type="body" idx="1"/>
          </p:nvPr>
        </p:nvSpPr>
        <p:spPr>
          <a:xfrm>
            <a:off x="2615738" y="1263807"/>
            <a:ext cx="6960524" cy="598516"/>
          </a:xfrm>
        </p:spPr>
        <p:txBody>
          <a:bodyPr vert="horz" lIns="91440" tIns="45720" rIns="91440" bIns="45720" rtlCol="0" anchor="ctr">
            <a:normAutofit/>
          </a:bodyPr>
          <a:lstStyle/>
          <a:p>
            <a:pPr marL="0" indent="0" algn="ctr">
              <a:buNone/>
            </a:pPr>
            <a:r>
              <a:rPr lang="en-US" sz="2000" kern="1200" dirty="0">
                <a:solidFill>
                  <a:schemeClr val="bg1"/>
                </a:solidFill>
                <a:latin typeface="Times New Roman" panose="02020603050405020304" pitchFamily="18" charset="0"/>
                <a:cs typeface="Times New Roman" panose="02020603050405020304" pitchFamily="18" charset="0"/>
              </a:rPr>
              <a:t>Evaluation: Accuracy (Random Forest)</a:t>
            </a:r>
          </a:p>
        </p:txBody>
      </p:sp>
      <p:pic>
        <p:nvPicPr>
          <p:cNvPr id="6" name="Picture 5" descr="A screen shot of a computer program&#10;&#10;AI-generated content may be incorrect.">
            <a:extLst>
              <a:ext uri="{FF2B5EF4-FFF2-40B4-BE49-F238E27FC236}">
                <a16:creationId xmlns:a16="http://schemas.microsoft.com/office/drawing/2014/main" id="{23FF0AA5-2917-85B9-B0C9-EFE0CD73090A}"/>
              </a:ext>
            </a:extLst>
          </p:cNvPr>
          <p:cNvPicPr>
            <a:picLocks noChangeAspect="1"/>
          </p:cNvPicPr>
          <p:nvPr/>
        </p:nvPicPr>
        <p:blipFill>
          <a:blip r:embed="rId2"/>
          <a:stretch>
            <a:fillRect/>
          </a:stretch>
        </p:blipFill>
        <p:spPr>
          <a:xfrm>
            <a:off x="2454656" y="2139484"/>
            <a:ext cx="7282688" cy="4096512"/>
          </a:xfrm>
          <a:prstGeom prst="rect">
            <a:avLst/>
          </a:prstGeom>
        </p:spPr>
      </p:pic>
    </p:spTree>
    <p:extLst>
      <p:ext uri="{BB962C8B-B14F-4D97-AF65-F5344CB8AC3E}">
        <p14:creationId xmlns:p14="http://schemas.microsoft.com/office/powerpoint/2010/main" val="311934469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C22B-CDAC-58F4-010F-513D02014411}"/>
              </a:ext>
            </a:extLst>
          </p:cNvPr>
          <p:cNvSpPr>
            <a:spLocks noGrp="1"/>
          </p:cNvSpPr>
          <p:nvPr>
            <p:ph type="title"/>
          </p:nvPr>
        </p:nvSpPr>
        <p:spPr/>
        <p:txBody>
          <a:bodyPr/>
          <a:lstStyle/>
          <a:p>
            <a:r>
              <a:rPr lang="en-IN"/>
              <a:t>Frontend Plans</a:t>
            </a:r>
          </a:p>
        </p:txBody>
      </p:sp>
      <p:sp>
        <p:nvSpPr>
          <p:cNvPr id="3" name="Text Placeholder 2">
            <a:extLst>
              <a:ext uri="{FF2B5EF4-FFF2-40B4-BE49-F238E27FC236}">
                <a16:creationId xmlns:a16="http://schemas.microsoft.com/office/drawing/2014/main" id="{9C2B1B39-1101-CE65-DD46-F2CDCCDBEEC2}"/>
              </a:ext>
            </a:extLst>
          </p:cNvPr>
          <p:cNvSpPr>
            <a:spLocks noGrp="1"/>
          </p:cNvSpPr>
          <p:nvPr>
            <p:ph type="body" idx="1"/>
          </p:nvPr>
        </p:nvSpPr>
        <p:spPr/>
        <p:txBody>
          <a:bodyPr/>
          <a:lstStyle/>
          <a:p>
            <a:pPr marL="0" indent="0">
              <a:buNone/>
            </a:pPr>
            <a:r>
              <a:rPr lang="en-US" dirty="0"/>
              <a:t>• Tools: HTML, CSS, </a:t>
            </a:r>
            <a:r>
              <a:rPr lang="en-US" dirty="0" err="1"/>
              <a:t>Streamlit</a:t>
            </a:r>
            <a:endParaRPr lang="en-US" dirty="0"/>
          </a:p>
          <a:p>
            <a:pPr marL="0" indent="0">
              <a:buNone/>
            </a:pPr>
            <a:r>
              <a:rPr lang="en-US" dirty="0"/>
              <a:t>• Features: User Input Form, Real-time Prediction</a:t>
            </a:r>
          </a:p>
          <a:p>
            <a:pPr marL="0" indent="0">
              <a:buNone/>
            </a:pPr>
            <a:r>
              <a:rPr lang="en-US" dirty="0"/>
              <a:t>• Output: Approval Status with Probability</a:t>
            </a:r>
            <a:endParaRPr lang="en-IN" dirty="0"/>
          </a:p>
        </p:txBody>
      </p:sp>
    </p:spTree>
    <p:extLst>
      <p:ext uri="{BB962C8B-B14F-4D97-AF65-F5344CB8AC3E}">
        <p14:creationId xmlns:p14="http://schemas.microsoft.com/office/powerpoint/2010/main" val="337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CDE0-19B2-76E5-5429-8F0024981E3E}"/>
              </a:ext>
            </a:extLst>
          </p:cNvPr>
          <p:cNvSpPr>
            <a:spLocks noGrp="1"/>
          </p:cNvSpPr>
          <p:nvPr>
            <p:ph type="title"/>
          </p:nvPr>
        </p:nvSpPr>
        <p:spPr/>
        <p:txBody>
          <a:bodyPr/>
          <a:lstStyle/>
          <a:p>
            <a:r>
              <a:rPr lang="en-IN"/>
              <a:t>Roadmap Ahead</a:t>
            </a:r>
          </a:p>
        </p:txBody>
      </p:sp>
      <p:sp>
        <p:nvSpPr>
          <p:cNvPr id="3" name="Text Placeholder 2">
            <a:extLst>
              <a:ext uri="{FF2B5EF4-FFF2-40B4-BE49-F238E27FC236}">
                <a16:creationId xmlns:a16="http://schemas.microsoft.com/office/drawing/2014/main" id="{3CC7D3FF-7088-6BF3-F56F-B10601BBAB2F}"/>
              </a:ext>
            </a:extLst>
          </p:cNvPr>
          <p:cNvSpPr>
            <a:spLocks noGrp="1"/>
          </p:cNvSpPr>
          <p:nvPr>
            <p:ph type="body" idx="1"/>
          </p:nvPr>
        </p:nvSpPr>
        <p:spPr/>
        <p:txBody>
          <a:bodyPr/>
          <a:lstStyle/>
          <a:p>
            <a:pPr marL="0" indent="0">
              <a:buNone/>
            </a:pPr>
            <a:r>
              <a:rPr lang="en-US" dirty="0"/>
              <a:t>• Finalize best ML model</a:t>
            </a:r>
          </a:p>
          <a:p>
            <a:pPr marL="0" indent="0">
              <a:buNone/>
            </a:pPr>
            <a:r>
              <a:rPr lang="en-US" dirty="0"/>
              <a:t>• Build frontend UI</a:t>
            </a:r>
          </a:p>
          <a:p>
            <a:pPr marL="0" indent="0">
              <a:buNone/>
            </a:pPr>
            <a:r>
              <a:rPr lang="en-US" dirty="0"/>
              <a:t>• Add model explainability</a:t>
            </a:r>
          </a:p>
          <a:p>
            <a:pPr marL="0" indent="0">
              <a:buNone/>
            </a:pPr>
            <a:r>
              <a:rPr lang="en-US" dirty="0"/>
              <a:t>• Deploy with </a:t>
            </a:r>
            <a:r>
              <a:rPr lang="en-US" dirty="0" err="1"/>
              <a:t>Streamlit</a:t>
            </a:r>
            <a:r>
              <a:rPr lang="en-US" dirty="0"/>
              <a:t> / Flask</a:t>
            </a:r>
          </a:p>
          <a:p>
            <a:pPr marL="0" indent="0">
              <a:buNone/>
            </a:pPr>
            <a:r>
              <a:rPr lang="en-US" dirty="0"/>
              <a:t>• Final report and demo</a:t>
            </a:r>
            <a:endParaRPr lang="en-IN" dirty="0"/>
          </a:p>
        </p:txBody>
      </p:sp>
    </p:spTree>
    <p:extLst>
      <p:ext uri="{BB962C8B-B14F-4D97-AF65-F5344CB8AC3E}">
        <p14:creationId xmlns:p14="http://schemas.microsoft.com/office/powerpoint/2010/main" val="1540215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7D5A2-28C6-08F4-29F4-4FB1A521F34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Problem Statement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97E71A0-DE8D-1FC3-5F5F-2887938C467A}"/>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2200">
                <a:latin typeface="Times New Roman" panose="02020603050405020304" pitchFamily="18" charset="0"/>
                <a:cs typeface="Times New Roman" panose="02020603050405020304" pitchFamily="18" charset="0"/>
              </a:rPr>
              <a:t>How can we dynamically allocate budget across different ad platforms and creatives to maximize return on ad spend (ROAS)?</a:t>
            </a:r>
          </a:p>
        </p:txBody>
      </p:sp>
      <p:pic>
        <p:nvPicPr>
          <p:cNvPr id="5" name="Picture 4" descr="A person reaching for a paper on a table full of paper and sticky notes">
            <a:extLst>
              <a:ext uri="{FF2B5EF4-FFF2-40B4-BE49-F238E27FC236}">
                <a16:creationId xmlns:a16="http://schemas.microsoft.com/office/drawing/2014/main" id="{D0891302-9106-B263-822B-7B3FBC3852B0}"/>
              </a:ext>
            </a:extLst>
          </p:cNvPr>
          <p:cNvPicPr>
            <a:picLocks noChangeAspect="1"/>
          </p:cNvPicPr>
          <p:nvPr/>
        </p:nvPicPr>
        <p:blipFill>
          <a:blip r:embed="rId2"/>
          <a:srcRect l="16027" r="1702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87066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896FC8-AF2D-CD17-6628-7F630BBB16B2}"/>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kern="1200">
                <a:solidFill>
                  <a:schemeClr val="tx1"/>
                </a:solidFill>
                <a:latin typeface="+mj-lt"/>
                <a:ea typeface="+mj-ea"/>
                <a:cs typeface="+mj-cs"/>
              </a:rPr>
              <a:t>About the Problem Statement</a:t>
            </a:r>
          </a:p>
        </p:txBody>
      </p:sp>
      <p:graphicFrame>
        <p:nvGraphicFramePr>
          <p:cNvPr id="20" name="Text Placeholder 2">
            <a:extLst>
              <a:ext uri="{FF2B5EF4-FFF2-40B4-BE49-F238E27FC236}">
                <a16:creationId xmlns:a16="http://schemas.microsoft.com/office/drawing/2014/main" id="{A72A4FCD-F07C-736D-65A4-F48B9A20EA9D}"/>
              </a:ext>
            </a:extLst>
          </p:cNvPr>
          <p:cNvGraphicFramePr/>
          <p:nvPr>
            <p:extLst>
              <p:ext uri="{D42A27DB-BD31-4B8C-83A1-F6EECF244321}">
                <p14:modId xmlns:p14="http://schemas.microsoft.com/office/powerpoint/2010/main" val="270502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238926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4E56C2-8594-7343-D3B1-904B4AD1F18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92ACF-F3AB-A9AE-71A8-07A78CC95F15}"/>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Why I Chose This Problem</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2">
            <a:extLst>
              <a:ext uri="{FF2B5EF4-FFF2-40B4-BE49-F238E27FC236}">
                <a16:creationId xmlns:a16="http://schemas.microsoft.com/office/drawing/2014/main" id="{A3131C80-AD04-70A6-7CA6-AEA13462084C}"/>
              </a:ext>
            </a:extLst>
          </p:cNvPr>
          <p:cNvGraphicFramePr/>
          <p:nvPr>
            <p:extLst>
              <p:ext uri="{D42A27DB-BD31-4B8C-83A1-F6EECF244321}">
                <p14:modId xmlns:p14="http://schemas.microsoft.com/office/powerpoint/2010/main" val="328354769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955362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CFB95-11C9-EFF2-8867-299D94CFE932}"/>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Times New Roman" panose="02020603050405020304" pitchFamily="18" charset="0"/>
                <a:cs typeface="Times New Roman" panose="02020603050405020304" pitchFamily="18" charset="0"/>
              </a:rPr>
              <a:t>Literature Review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71F31207-5BD6-2CA3-58F9-1CE8F1E698AA}"/>
              </a:ext>
            </a:extLst>
          </p:cNvPr>
          <p:cNvGraphicFramePr/>
          <p:nvPr>
            <p:extLst>
              <p:ext uri="{D42A27DB-BD31-4B8C-83A1-F6EECF244321}">
                <p14:modId xmlns:p14="http://schemas.microsoft.com/office/powerpoint/2010/main" val="407028273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907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B32153-1D75-F733-5B8D-B8D96180E62C}"/>
              </a:ext>
            </a:extLst>
          </p:cNvPr>
          <p:cNvPicPr>
            <a:picLocks noChangeAspect="1"/>
          </p:cNvPicPr>
          <p:nvPr/>
        </p:nvPicPr>
        <p:blipFill>
          <a:blip r:embed="rId3"/>
          <a:stretch>
            <a:fillRect/>
          </a:stretch>
        </p:blipFill>
        <p:spPr>
          <a:xfrm>
            <a:off x="2042934" y="272218"/>
            <a:ext cx="7548105" cy="584328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00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E89F873-AEEF-7FF8-88EF-F52DE1B155B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Research Methodology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9700F38-67C6-FBDC-333B-B58BFFF3CB20}"/>
              </a:ext>
            </a:extLst>
          </p:cNvPr>
          <p:cNvSpPr>
            <a:spLocks noGrp="1"/>
          </p:cNvSpPr>
          <p:nvPr>
            <p:ph type="body" idx="1"/>
          </p:nvPr>
        </p:nvSpPr>
        <p:spPr>
          <a:xfrm>
            <a:off x="838200" y="1825625"/>
            <a:ext cx="10515600" cy="4351338"/>
          </a:xfrm>
        </p:spPr>
        <p:txBody>
          <a:bodyPr vert="horz" lIns="91440" tIns="45720" rIns="91440" bIns="45720" rtlCol="0">
            <a:normAutofit/>
          </a:bodyPr>
          <a:lstStyle/>
          <a:p>
            <a:pPr marL="0" indent="0">
              <a:buNone/>
            </a:pPr>
            <a:r>
              <a:rPr lang="en-US" sz="1800" dirty="0"/>
              <a:t>This study employs a structured, multi‐phase approach to optimize Return on Ad Spend (ROAS) through dynamic budget allocation using machine learning. After defining objectives—maximizing average ROAS, minimizing wasted spend, and adhering to platform constraints—a comprehensive dataset was assembled via API calls and CSV exports from Google Ads and Facebook Ads Manager, encompassing impressions, clicks, conversions, cost, ROAS, device types, campaign objectives, and creative attributes over multiple months. Data preprocessing included mean/median imputation for missing values, One‑Hot and Target Encoding for categorical features, and normalization with </a:t>
            </a:r>
            <a:r>
              <a:rPr lang="en-US" sz="1800" dirty="0" err="1"/>
              <a:t>StandardScaler</a:t>
            </a:r>
            <a:r>
              <a:rPr lang="en-US" sz="1800" dirty="0"/>
              <a:t> and </a:t>
            </a:r>
            <a:r>
              <a:rPr lang="en-US" sz="1800" dirty="0" err="1"/>
              <a:t>MinMaxScaler</a:t>
            </a:r>
            <a:r>
              <a:rPr lang="en-US" sz="1800" dirty="0"/>
              <a:t>. Feature engineering produced Cost Per Conversion, CTR, Conversion Rate, lagged ROAS, rolling averages, and seasonality indicators, with importance metrics guiding variable selection. For modeling, we implemented and tuned Gradient Boosting (</a:t>
            </a:r>
            <a:r>
              <a:rPr lang="en-US" sz="1800" dirty="0" err="1"/>
              <a:t>XGBoost</a:t>
            </a:r>
            <a:r>
              <a:rPr lang="en-US" sz="1800" dirty="0"/>
              <a:t>, </a:t>
            </a:r>
            <a:r>
              <a:rPr lang="en-US" sz="1800" dirty="0" err="1"/>
              <a:t>LightGBM</a:t>
            </a:r>
            <a:r>
              <a:rPr lang="en-US" sz="1800" dirty="0"/>
              <a:t>), Random Forest, Linear/Ridge Regression baselines, and reinforcement learning agents (Q‑Learning, DQN) using </a:t>
            </a:r>
            <a:r>
              <a:rPr lang="en-US" sz="1800" dirty="0" err="1"/>
              <a:t>GridSearchCV</a:t>
            </a:r>
            <a:r>
              <a:rPr lang="en-US" sz="1800" dirty="0"/>
              <a:t> and Bayesian Optimization. Predictive models were evaluated via RMSE and R², while RL agents were assessed on cumulative ROAS improvements in a simulated environment designed to mirror real‐world constraints and generate daily budget recommendations. Finally, the complete pipeline was containerized in Docker, exposed through a Flask API, and visualized via a </a:t>
            </a:r>
            <a:r>
              <a:rPr lang="en-US" sz="1800" dirty="0" err="1"/>
              <a:t>Streamlit</a:t>
            </a:r>
            <a:r>
              <a:rPr lang="en-US" sz="1800" dirty="0"/>
              <a:t> dashboard, with deployment on Google Cloud Platform and AWS EC2 to support scalable, real‐time inference.</a:t>
            </a:r>
          </a:p>
        </p:txBody>
      </p:sp>
    </p:spTree>
    <p:extLst>
      <p:ext uri="{BB962C8B-B14F-4D97-AF65-F5344CB8AC3E}">
        <p14:creationId xmlns:p14="http://schemas.microsoft.com/office/powerpoint/2010/main" val="351137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18257-C0C7-E37F-C873-3F29BBC94818}"/>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Times New Roman" panose="02020603050405020304" pitchFamily="18" charset="0"/>
                <a:cs typeface="Times New Roman" panose="02020603050405020304" pitchFamily="18" charset="0"/>
              </a:rPr>
              <a:t>Dataset from Kaggle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1992F0A-299C-5141-E581-13D6F59F435E}"/>
              </a:ext>
            </a:extLst>
          </p:cNvPr>
          <p:cNvGraphicFramePr/>
          <p:nvPr>
            <p:extLst>
              <p:ext uri="{D42A27DB-BD31-4B8C-83A1-F6EECF244321}">
                <p14:modId xmlns:p14="http://schemas.microsoft.com/office/powerpoint/2010/main" val="207291659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580874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CEAED-C147-055C-B3CF-1D9D13ACDD98}"/>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Times New Roman" panose="02020603050405020304" pitchFamily="18" charset="0"/>
                <a:ea typeface="+mj-ea"/>
                <a:cs typeface="Times New Roman" panose="02020603050405020304" pitchFamily="18" charset="0"/>
              </a:rPr>
              <a:t>Dataset Preview</a:t>
            </a:r>
          </a:p>
        </p:txBody>
      </p:sp>
      <p:pic>
        <p:nvPicPr>
          <p:cNvPr id="5" name="Picture 4">
            <a:extLst>
              <a:ext uri="{FF2B5EF4-FFF2-40B4-BE49-F238E27FC236}">
                <a16:creationId xmlns:a16="http://schemas.microsoft.com/office/drawing/2014/main" id="{3C7AA23C-B46C-C736-7675-D921B480EE0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777316" y="1245220"/>
            <a:ext cx="6780700" cy="4365230"/>
          </a:xfrm>
          <a:prstGeom prst="rect">
            <a:avLst/>
          </a:prstGeom>
        </p:spPr>
      </p:pic>
    </p:spTree>
    <p:extLst>
      <p:ext uri="{BB962C8B-B14F-4D97-AF65-F5344CB8AC3E}">
        <p14:creationId xmlns:p14="http://schemas.microsoft.com/office/powerpoint/2010/main" val="271011218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TotalTime>
  <Words>1021</Words>
  <Application>Microsoft Office PowerPoint</Application>
  <PresentationFormat>Widescreen</PresentationFormat>
  <Paragraphs>46</Paragraphs>
  <Slides>14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 LT Pro</vt:lpstr>
      <vt:lpstr>Calibri</vt:lpstr>
      <vt:lpstr>Calibri Light</vt:lpstr>
      <vt:lpstr>Times New Roman</vt:lpstr>
      <vt:lpstr>Office Theme</vt:lpstr>
      <vt:lpstr>Ad Campaign Optimization</vt:lpstr>
      <vt:lpstr>Problem Statement</vt:lpstr>
      <vt:lpstr>About the Problem Statement</vt:lpstr>
      <vt:lpstr>Why I Chose This Problem</vt:lpstr>
      <vt:lpstr>Literature Review</vt:lpstr>
      <vt:lpstr>PowerPoint Presentation</vt:lpstr>
      <vt:lpstr>Research Methodology</vt:lpstr>
      <vt:lpstr>Dataset from Kaggle</vt:lpstr>
      <vt:lpstr>PowerPoint Presentation</vt:lpstr>
      <vt:lpstr>ML Model - Work Done So Far</vt:lpstr>
      <vt:lpstr>ML Model - Work Done So Far</vt:lpstr>
      <vt:lpstr>ML Model - Work Done So Far</vt:lpstr>
      <vt:lpstr>Frontend Plans</vt:lpstr>
      <vt:lpstr>Roadmap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 Nida Ilham (MBA- Business Analytics_2026)</dc:creator>
  <cp:lastModifiedBy>Saad (MBA- Business Analytics-2026)</cp:lastModifiedBy>
  <cp:revision>39</cp:revision>
  <dcterms:created xsi:type="dcterms:W3CDTF">2025-04-22T08:54:45Z</dcterms:created>
  <dcterms:modified xsi:type="dcterms:W3CDTF">2025-04-22T14:55:05Z</dcterms:modified>
</cp:coreProperties>
</file>